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4059dc877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3ebdfaf9f4976"/>
  </p:sldMasterIdLst>
  <p:sldIdLst>
    <p:sldId xmlns:r="http://schemas.openxmlformats.org/officeDocument/2006/relationships" id="256" r:id="Rf56d51cc14b54aef"/>
    <p:sldId xmlns:r="http://schemas.openxmlformats.org/officeDocument/2006/relationships" id="257" r:id="Rfcb577f32ca74650"/>
    <p:sldId xmlns:r="http://schemas.openxmlformats.org/officeDocument/2006/relationships" id="258" r:id="R8e3f5a5212434072"/>
    <p:sldId xmlns:r="http://schemas.openxmlformats.org/officeDocument/2006/relationships" id="259" r:id="R0313e24e655d4270"/>
    <p:sldId xmlns:r="http://schemas.openxmlformats.org/officeDocument/2006/relationships" id="260" r:id="R86eda6a7ac1e49a2"/>
    <p:sldId xmlns:r="http://schemas.openxmlformats.org/officeDocument/2006/relationships" id="261" r:id="Ra0a989b974054c02"/>
    <p:sldId xmlns:r="http://schemas.openxmlformats.org/officeDocument/2006/relationships" id="262" r:id="Rfc80b888e9fa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3ebdfaf9f4976" /><Relationship Type="http://schemas.openxmlformats.org/officeDocument/2006/relationships/slide" Target="/ppt/slides/slide1.xml" Id="Rf56d51cc14b54aef" /><Relationship Type="http://schemas.openxmlformats.org/officeDocument/2006/relationships/slide" Target="/ppt/slides/slide2.xml" Id="Rfcb577f32ca74650" /><Relationship Type="http://schemas.openxmlformats.org/officeDocument/2006/relationships/slide" Target="/ppt/slides/slide3.xml" Id="R8e3f5a5212434072" /><Relationship Type="http://schemas.openxmlformats.org/officeDocument/2006/relationships/slide" Target="/ppt/slides/slide4.xml" Id="R0313e24e655d4270" /><Relationship Type="http://schemas.openxmlformats.org/officeDocument/2006/relationships/slide" Target="/ppt/slides/slide5.xml" Id="R86eda6a7ac1e49a2" /><Relationship Type="http://schemas.openxmlformats.org/officeDocument/2006/relationships/slide" Target="/ppt/slides/slide6.xml" Id="Ra0a989b974054c02" /><Relationship Type="http://schemas.openxmlformats.org/officeDocument/2006/relationships/slide" Target="/ppt/slides/slide7.xml" Id="Rfc80b888e9fa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b2bd7d998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034c267d46d6" /><Relationship Type="http://schemas.openxmlformats.org/officeDocument/2006/relationships/theme" Target="/ppt/slideMasters/theme/theme1.xml" Id="R5039c61917cc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f034c267d46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efadfb636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f9ce729144f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2a7c9d19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6a5888185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7426fdf77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739c03aa4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5c635aed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