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8f35ad5db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71b91fa6c4d71"/>
  </p:sldMasterIdLst>
  <p:sldIdLst>
    <p:sldId xmlns:r="http://schemas.openxmlformats.org/officeDocument/2006/relationships" id="256" r:id="Ref62f5516240446a"/>
    <p:sldId xmlns:r="http://schemas.openxmlformats.org/officeDocument/2006/relationships" id="257" r:id="R9325496f1cee4326"/>
    <p:sldId xmlns:r="http://schemas.openxmlformats.org/officeDocument/2006/relationships" id="258" r:id="R2f6eea0a7a9a4b11"/>
    <p:sldId xmlns:r="http://schemas.openxmlformats.org/officeDocument/2006/relationships" id="259" r:id="Ra6d09e6ceda94ded"/>
    <p:sldId xmlns:r="http://schemas.openxmlformats.org/officeDocument/2006/relationships" id="260" r:id="R70938c12719d483a"/>
    <p:sldId xmlns:r="http://schemas.openxmlformats.org/officeDocument/2006/relationships" id="261" r:id="R5970e914e31b42ea"/>
    <p:sldId xmlns:r="http://schemas.openxmlformats.org/officeDocument/2006/relationships" id="262" r:id="Rd191efd69f06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71b91fa6c4d71" /><Relationship Type="http://schemas.openxmlformats.org/officeDocument/2006/relationships/slide" Target="/ppt/slides/slide1.xml" Id="Ref62f5516240446a" /><Relationship Type="http://schemas.openxmlformats.org/officeDocument/2006/relationships/slide" Target="/ppt/slides/slide2.xml" Id="R9325496f1cee4326" /><Relationship Type="http://schemas.openxmlformats.org/officeDocument/2006/relationships/slide" Target="/ppt/slides/slide3.xml" Id="R2f6eea0a7a9a4b11" /><Relationship Type="http://schemas.openxmlformats.org/officeDocument/2006/relationships/slide" Target="/ppt/slides/slide4.xml" Id="Ra6d09e6ceda94ded" /><Relationship Type="http://schemas.openxmlformats.org/officeDocument/2006/relationships/slide" Target="/ppt/slides/slide5.xml" Id="R70938c12719d483a" /><Relationship Type="http://schemas.openxmlformats.org/officeDocument/2006/relationships/slide" Target="/ppt/slides/slide6.xml" Id="R5970e914e31b42ea" /><Relationship Type="http://schemas.openxmlformats.org/officeDocument/2006/relationships/slide" Target="/ppt/slides/slide7.xml" Id="Rd191efd69f06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852bbfbeb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d75cb91184440" /><Relationship Type="http://schemas.openxmlformats.org/officeDocument/2006/relationships/theme" Target="/ppt/slideMasters/theme/theme1.xml" Id="Ra8beed4371d3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d75cb9118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bc3b5d79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ca9a4028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c6ddd6d1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9eacbc9c8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33e31622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9c4fb1e8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6e5f4e44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TELEREVISJON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1 042 237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