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d94b7fe93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1a32b2fa84cce"/>
  </p:sldMasterIdLst>
  <p:sldIdLst>
    <p:sldId xmlns:r="http://schemas.openxmlformats.org/officeDocument/2006/relationships" id="256" r:id="R788d8f48990d48a5"/>
    <p:sldId xmlns:r="http://schemas.openxmlformats.org/officeDocument/2006/relationships" id="257" r:id="R3b798e7afc71426a"/>
    <p:sldId xmlns:r="http://schemas.openxmlformats.org/officeDocument/2006/relationships" id="258" r:id="Rb24b7bfd13d1488f"/>
    <p:sldId xmlns:r="http://schemas.openxmlformats.org/officeDocument/2006/relationships" id="259" r:id="R73f4759ba44645df"/>
    <p:sldId xmlns:r="http://schemas.openxmlformats.org/officeDocument/2006/relationships" id="260" r:id="Re916c0631f5d48cd"/>
    <p:sldId xmlns:r="http://schemas.openxmlformats.org/officeDocument/2006/relationships" id="261" r:id="R238a183f38674875"/>
    <p:sldId xmlns:r="http://schemas.openxmlformats.org/officeDocument/2006/relationships" id="262" r:id="R67342c340db3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1a32b2fa84cce" /><Relationship Type="http://schemas.openxmlformats.org/officeDocument/2006/relationships/slide" Target="/ppt/slides/slide1.xml" Id="R788d8f48990d48a5" /><Relationship Type="http://schemas.openxmlformats.org/officeDocument/2006/relationships/slide" Target="/ppt/slides/slide2.xml" Id="R3b798e7afc71426a" /><Relationship Type="http://schemas.openxmlformats.org/officeDocument/2006/relationships/slide" Target="/ppt/slides/slide3.xml" Id="Rb24b7bfd13d1488f" /><Relationship Type="http://schemas.openxmlformats.org/officeDocument/2006/relationships/slide" Target="/ppt/slides/slide4.xml" Id="R73f4759ba44645df" /><Relationship Type="http://schemas.openxmlformats.org/officeDocument/2006/relationships/slide" Target="/ppt/slides/slide5.xml" Id="Re916c0631f5d48cd" /><Relationship Type="http://schemas.openxmlformats.org/officeDocument/2006/relationships/slide" Target="/ppt/slides/slide6.xml" Id="R238a183f38674875" /><Relationship Type="http://schemas.openxmlformats.org/officeDocument/2006/relationships/slide" Target="/ppt/slides/slide7.xml" Id="R67342c340db3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cddeb64d3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87ad5db3497a" /><Relationship Type="http://schemas.openxmlformats.org/officeDocument/2006/relationships/theme" Target="/ppt/slideMasters/theme/theme1.xml" Id="R21f62b883669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d87ad5db3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0179bc93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65f5b503a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6d281a99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c65de210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5c74ec792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34a153a0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61951dc1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ARVID BRØNMO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