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724ede9cd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b9f90b4f594975"/>
  </p:sldMasterIdLst>
  <p:sldIdLst>
    <p:sldId xmlns:r="http://schemas.openxmlformats.org/officeDocument/2006/relationships" id="256" r:id="Rc88ba11da2824536"/>
    <p:sldId xmlns:r="http://schemas.openxmlformats.org/officeDocument/2006/relationships" id="257" r:id="Rb7e762554b9c42a1"/>
    <p:sldId xmlns:r="http://schemas.openxmlformats.org/officeDocument/2006/relationships" id="258" r:id="R8fbbfb0b8ec14f2c"/>
    <p:sldId xmlns:r="http://schemas.openxmlformats.org/officeDocument/2006/relationships" id="259" r:id="R02203829bda042a9"/>
    <p:sldId xmlns:r="http://schemas.openxmlformats.org/officeDocument/2006/relationships" id="260" r:id="R317e20f2286e4584"/>
    <p:sldId xmlns:r="http://schemas.openxmlformats.org/officeDocument/2006/relationships" id="261" r:id="R939f50ad84454b56"/>
    <p:sldId xmlns:r="http://schemas.openxmlformats.org/officeDocument/2006/relationships" id="262" r:id="R3281b4fc3bfc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9f90b4f594975" /><Relationship Type="http://schemas.openxmlformats.org/officeDocument/2006/relationships/slide" Target="/ppt/slides/slide1.xml" Id="Rc88ba11da2824536" /><Relationship Type="http://schemas.openxmlformats.org/officeDocument/2006/relationships/slide" Target="/ppt/slides/slide2.xml" Id="Rb7e762554b9c42a1" /><Relationship Type="http://schemas.openxmlformats.org/officeDocument/2006/relationships/slide" Target="/ppt/slides/slide3.xml" Id="R8fbbfb0b8ec14f2c" /><Relationship Type="http://schemas.openxmlformats.org/officeDocument/2006/relationships/slide" Target="/ppt/slides/slide4.xml" Id="R02203829bda042a9" /><Relationship Type="http://schemas.openxmlformats.org/officeDocument/2006/relationships/slide" Target="/ppt/slides/slide5.xml" Id="R317e20f2286e4584" /><Relationship Type="http://schemas.openxmlformats.org/officeDocument/2006/relationships/slide" Target="/ppt/slides/slide6.xml" Id="R939f50ad84454b56" /><Relationship Type="http://schemas.openxmlformats.org/officeDocument/2006/relationships/slide" Target="/ppt/slides/slide7.xml" Id="R3281b4fc3bfc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7528fc31a47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aa5267bc74329" /><Relationship Type="http://schemas.openxmlformats.org/officeDocument/2006/relationships/theme" Target="/ppt/slideMasters/theme/theme1.xml" Id="Rc53a736f66ba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aa5267bc743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bc28d7b5c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470fb24544d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aad709e9a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ea6fa46c94e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023fbb149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c619a1255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0c87ac3c9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4 091 561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18 592 622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Laskenveien 64B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