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6290bac9ab4a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9b1f88b34a4d61"/>
  </p:sldMasterIdLst>
  <p:sldIdLst>
    <p:sldId xmlns:r="http://schemas.openxmlformats.org/officeDocument/2006/relationships" id="256" r:id="R6b1402f84d364dd0"/>
    <p:sldId xmlns:r="http://schemas.openxmlformats.org/officeDocument/2006/relationships" id="257" r:id="R08ee2a9ea135460e"/>
    <p:sldId xmlns:r="http://schemas.openxmlformats.org/officeDocument/2006/relationships" id="258" r:id="Rc5d6f65a906944b5"/>
    <p:sldId xmlns:r="http://schemas.openxmlformats.org/officeDocument/2006/relationships" id="259" r:id="Rd972cf5483a74020"/>
    <p:sldId xmlns:r="http://schemas.openxmlformats.org/officeDocument/2006/relationships" id="260" r:id="Rd48c85072ed640fc"/>
    <p:sldId xmlns:r="http://schemas.openxmlformats.org/officeDocument/2006/relationships" id="261" r:id="Rcf9d54bf6c2c402a"/>
    <p:sldId xmlns:r="http://schemas.openxmlformats.org/officeDocument/2006/relationships" id="262" r:id="Re14be616b0094f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9b1f88b34a4d61" /><Relationship Type="http://schemas.openxmlformats.org/officeDocument/2006/relationships/slide" Target="/ppt/slides/slide1.xml" Id="R6b1402f84d364dd0" /><Relationship Type="http://schemas.openxmlformats.org/officeDocument/2006/relationships/slide" Target="/ppt/slides/slide2.xml" Id="R08ee2a9ea135460e" /><Relationship Type="http://schemas.openxmlformats.org/officeDocument/2006/relationships/slide" Target="/ppt/slides/slide3.xml" Id="Rc5d6f65a906944b5" /><Relationship Type="http://schemas.openxmlformats.org/officeDocument/2006/relationships/slide" Target="/ppt/slides/slide4.xml" Id="Rd972cf5483a74020" /><Relationship Type="http://schemas.openxmlformats.org/officeDocument/2006/relationships/slide" Target="/ppt/slides/slide5.xml" Id="Rd48c85072ed640fc" /><Relationship Type="http://schemas.openxmlformats.org/officeDocument/2006/relationships/slide" Target="/ppt/slides/slide6.xml" Id="Rcf9d54bf6c2c402a" /><Relationship Type="http://schemas.openxmlformats.org/officeDocument/2006/relationships/slide" Target="/ppt/slides/slide7.xml" Id="Re14be616b0094f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42eaefa5aa45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ded96ce234987" /><Relationship Type="http://schemas.openxmlformats.org/officeDocument/2006/relationships/theme" Target="/ppt/slideMasters/theme/theme1.xml" Id="R31fda9a83c3e4f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0ded96ce2349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e21b4c76c42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3f187b1544a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65f611eae41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6011ca24c44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2bae653004c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576cf76ab4f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4f0da53964f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DAG SOLHEIM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 SOLHEIM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SOLHEIM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 SOLHEIM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 SOLHEIM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 SOLHEIM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237 043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6 046 337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6 113 069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 SOLHEIM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SOLHEIM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 SOLHEIM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Middagsteigen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dag.solheim@online.no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990 243 859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 SOLHEIM AS</a:t>
            </a:r>
          </a:p>
        </p:txBody>
      </p:sp>
    </p:spTree>
  </p:cSld>
  <p:clrMapOvr>
    <a:masterClrMapping xmlns:a="http://schemas.openxmlformats.org/drawingml/2006/main"/>
  </p:clrMapOvr>
</p:sld>
</file>