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f0e51c686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0543710134d15"/>
  </p:sldMasterIdLst>
  <p:sldIdLst>
    <p:sldId xmlns:r="http://schemas.openxmlformats.org/officeDocument/2006/relationships" id="256" r:id="Re05a92cd14244996"/>
    <p:sldId xmlns:r="http://schemas.openxmlformats.org/officeDocument/2006/relationships" id="257" r:id="R64869729de534b16"/>
    <p:sldId xmlns:r="http://schemas.openxmlformats.org/officeDocument/2006/relationships" id="258" r:id="Rbbe532cb6c6b4126"/>
    <p:sldId xmlns:r="http://schemas.openxmlformats.org/officeDocument/2006/relationships" id="259" r:id="R7e9d8f87dca54a23"/>
    <p:sldId xmlns:r="http://schemas.openxmlformats.org/officeDocument/2006/relationships" id="260" r:id="Rfb6d87abedef4979"/>
    <p:sldId xmlns:r="http://schemas.openxmlformats.org/officeDocument/2006/relationships" id="261" r:id="Rb7be978613a04378"/>
    <p:sldId xmlns:r="http://schemas.openxmlformats.org/officeDocument/2006/relationships" id="262" r:id="R2bf9279c9609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0543710134d15" /><Relationship Type="http://schemas.openxmlformats.org/officeDocument/2006/relationships/slide" Target="/ppt/slides/slide1.xml" Id="Re05a92cd14244996" /><Relationship Type="http://schemas.openxmlformats.org/officeDocument/2006/relationships/slide" Target="/ppt/slides/slide2.xml" Id="R64869729de534b16" /><Relationship Type="http://schemas.openxmlformats.org/officeDocument/2006/relationships/slide" Target="/ppt/slides/slide3.xml" Id="Rbbe532cb6c6b4126" /><Relationship Type="http://schemas.openxmlformats.org/officeDocument/2006/relationships/slide" Target="/ppt/slides/slide4.xml" Id="R7e9d8f87dca54a23" /><Relationship Type="http://schemas.openxmlformats.org/officeDocument/2006/relationships/slide" Target="/ppt/slides/slide5.xml" Id="Rfb6d87abedef4979" /><Relationship Type="http://schemas.openxmlformats.org/officeDocument/2006/relationships/slide" Target="/ppt/slides/slide6.xml" Id="Rb7be978613a04378" /><Relationship Type="http://schemas.openxmlformats.org/officeDocument/2006/relationships/slide" Target="/ppt/slides/slide7.xml" Id="R2bf9279c9609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8dfbbd653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8268b55bd4147" /><Relationship Type="http://schemas.openxmlformats.org/officeDocument/2006/relationships/theme" Target="/ppt/slideMasters/theme/theme1.xml" Id="R2a15aec8a4c9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8268b55bd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79c610d1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5e3afdf1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e7d68c8f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138157ee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20039024c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1819cb92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93a03142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KOLSBERGER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KOLSBERGER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9 485 055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AUSTBERG JØRN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Flatåsveg 420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06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jorn@alpha-as.com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