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b50a16225648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835bbf07b247c8"/>
  </p:sldMasterIdLst>
  <p:sldIdLst>
    <p:sldId xmlns:r="http://schemas.openxmlformats.org/officeDocument/2006/relationships" id="256" r:id="R23e41435e17e4294"/>
    <p:sldId xmlns:r="http://schemas.openxmlformats.org/officeDocument/2006/relationships" id="257" r:id="R2ea6bcaddf8e4f6c"/>
    <p:sldId xmlns:r="http://schemas.openxmlformats.org/officeDocument/2006/relationships" id="258" r:id="R6e2308686ed64c23"/>
    <p:sldId xmlns:r="http://schemas.openxmlformats.org/officeDocument/2006/relationships" id="259" r:id="R9dbb48e6474a4c2e"/>
    <p:sldId xmlns:r="http://schemas.openxmlformats.org/officeDocument/2006/relationships" id="260" r:id="Rdba9e9012a7b4f23"/>
    <p:sldId xmlns:r="http://schemas.openxmlformats.org/officeDocument/2006/relationships" id="261" r:id="R313e9d4a76ca4ab0"/>
    <p:sldId xmlns:r="http://schemas.openxmlformats.org/officeDocument/2006/relationships" id="262" r:id="Rb44ba8fcd55446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835bbf07b247c8" /><Relationship Type="http://schemas.openxmlformats.org/officeDocument/2006/relationships/slide" Target="/ppt/slides/slide1.xml" Id="R23e41435e17e4294" /><Relationship Type="http://schemas.openxmlformats.org/officeDocument/2006/relationships/slide" Target="/ppt/slides/slide2.xml" Id="R2ea6bcaddf8e4f6c" /><Relationship Type="http://schemas.openxmlformats.org/officeDocument/2006/relationships/slide" Target="/ppt/slides/slide3.xml" Id="R6e2308686ed64c23" /><Relationship Type="http://schemas.openxmlformats.org/officeDocument/2006/relationships/slide" Target="/ppt/slides/slide4.xml" Id="R9dbb48e6474a4c2e" /><Relationship Type="http://schemas.openxmlformats.org/officeDocument/2006/relationships/slide" Target="/ppt/slides/slide5.xml" Id="Rdba9e9012a7b4f23" /><Relationship Type="http://schemas.openxmlformats.org/officeDocument/2006/relationships/slide" Target="/ppt/slides/slide6.xml" Id="R313e9d4a76ca4ab0" /><Relationship Type="http://schemas.openxmlformats.org/officeDocument/2006/relationships/slide" Target="/ppt/slides/slide7.xml" Id="Rb44ba8fcd55446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29b95b794741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1d5f587114cb2" /><Relationship Type="http://schemas.openxmlformats.org/officeDocument/2006/relationships/theme" Target="/ppt/slideMasters/theme/theme1.xml" Id="Rab015b5a797d47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21d5f587114c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96781fcd746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dd15a93e04d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afd87c8824b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d3795be7f4f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53548405044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3275a217843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cfd7cbf3f4f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SMEDSRUD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SMEDSRUD EIENDOM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−5 309 942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71 344 561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300 805 943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300 871 230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JØRGEN SMEDSRUD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Skolmar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3232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990 255 474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EIENDOM AS</a:t>
            </a:r>
          </a:p>
        </p:txBody>
      </p:sp>
    </p:spTree>
  </p:cSld>
  <p:clrMapOvr>
    <a:masterClrMapping xmlns:a="http://schemas.openxmlformats.org/drawingml/2006/main"/>
  </p:clrMapOvr>
</p:sld>
</file>