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996b5843f2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5d78d237a4b60"/>
  </p:sldMasterIdLst>
  <p:sldIdLst>
    <p:sldId xmlns:r="http://schemas.openxmlformats.org/officeDocument/2006/relationships" id="256" r:id="Rf8bd4c93f5404fca"/>
    <p:sldId xmlns:r="http://schemas.openxmlformats.org/officeDocument/2006/relationships" id="257" r:id="R77b7dfe7847c4e90"/>
    <p:sldId xmlns:r="http://schemas.openxmlformats.org/officeDocument/2006/relationships" id="258" r:id="Rc3c86ca588ac4ffa"/>
    <p:sldId xmlns:r="http://schemas.openxmlformats.org/officeDocument/2006/relationships" id="259" r:id="R35d369a34f4e4977"/>
    <p:sldId xmlns:r="http://schemas.openxmlformats.org/officeDocument/2006/relationships" id="260" r:id="R7fb9e5ef9e594064"/>
    <p:sldId xmlns:r="http://schemas.openxmlformats.org/officeDocument/2006/relationships" id="261" r:id="R6377ebeaf100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5d78d237a4b60" /><Relationship Type="http://schemas.openxmlformats.org/officeDocument/2006/relationships/slide" Target="/ppt/slides/slide1.xml" Id="Rf8bd4c93f5404fca" /><Relationship Type="http://schemas.openxmlformats.org/officeDocument/2006/relationships/slide" Target="/ppt/slides/slide2.xml" Id="R77b7dfe7847c4e90" /><Relationship Type="http://schemas.openxmlformats.org/officeDocument/2006/relationships/slide" Target="/ppt/slides/slide3.xml" Id="Rc3c86ca588ac4ffa" /><Relationship Type="http://schemas.openxmlformats.org/officeDocument/2006/relationships/slide" Target="/ppt/slides/slide4.xml" Id="R35d369a34f4e4977" /><Relationship Type="http://schemas.openxmlformats.org/officeDocument/2006/relationships/slide" Target="/ppt/slides/slide5.xml" Id="R7fb9e5ef9e594064" /><Relationship Type="http://schemas.openxmlformats.org/officeDocument/2006/relationships/slide" Target="/ppt/slides/slide6.xml" Id="R6377ebeaf100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874ee6f4e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a5b620f3a4ce5" /><Relationship Type="http://schemas.openxmlformats.org/officeDocument/2006/relationships/theme" Target="/ppt/slideMasters/theme/theme1.xml" Id="R8fc7fef578e2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5a5b620f3a4c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3f7fc3a62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78305f26c44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3fa847e1a44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ec1ac13f5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1322585bb40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1b4595c924b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 ASTORIA INVESTMENT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 ASTORIA INVESTMENT NUF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1 098 708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990 275 750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