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3471008bf4f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ebfa8bc174eb8"/>
  </p:sldMasterIdLst>
  <p:sldIdLst>
    <p:sldId xmlns:r="http://schemas.openxmlformats.org/officeDocument/2006/relationships" id="256" r:id="R5dc53cffb7cb4401"/>
    <p:sldId xmlns:r="http://schemas.openxmlformats.org/officeDocument/2006/relationships" id="257" r:id="R74418c2ded3943e3"/>
    <p:sldId xmlns:r="http://schemas.openxmlformats.org/officeDocument/2006/relationships" id="258" r:id="R66450a1bd63f4b26"/>
    <p:sldId xmlns:r="http://schemas.openxmlformats.org/officeDocument/2006/relationships" id="259" r:id="R13eac73bdd004fad"/>
    <p:sldId xmlns:r="http://schemas.openxmlformats.org/officeDocument/2006/relationships" id="260" r:id="R083f44085b0c4df0"/>
    <p:sldId xmlns:r="http://schemas.openxmlformats.org/officeDocument/2006/relationships" id="261" r:id="Rd1d52ee95b7c426d"/>
    <p:sldId xmlns:r="http://schemas.openxmlformats.org/officeDocument/2006/relationships" id="262" r:id="Rcef4d03b54e748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ebfa8bc174eb8" /><Relationship Type="http://schemas.openxmlformats.org/officeDocument/2006/relationships/slide" Target="/ppt/slides/slide1.xml" Id="R5dc53cffb7cb4401" /><Relationship Type="http://schemas.openxmlformats.org/officeDocument/2006/relationships/slide" Target="/ppt/slides/slide2.xml" Id="R74418c2ded3943e3" /><Relationship Type="http://schemas.openxmlformats.org/officeDocument/2006/relationships/slide" Target="/ppt/slides/slide3.xml" Id="R66450a1bd63f4b26" /><Relationship Type="http://schemas.openxmlformats.org/officeDocument/2006/relationships/slide" Target="/ppt/slides/slide4.xml" Id="R13eac73bdd004fad" /><Relationship Type="http://schemas.openxmlformats.org/officeDocument/2006/relationships/slide" Target="/ppt/slides/slide5.xml" Id="R083f44085b0c4df0" /><Relationship Type="http://schemas.openxmlformats.org/officeDocument/2006/relationships/slide" Target="/ppt/slides/slide6.xml" Id="Rd1d52ee95b7c426d" /><Relationship Type="http://schemas.openxmlformats.org/officeDocument/2006/relationships/slide" Target="/ppt/slides/slide7.xml" Id="Rcef4d03b54e748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714e003687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57932c57f483e" /><Relationship Type="http://schemas.openxmlformats.org/officeDocument/2006/relationships/theme" Target="/ppt/slideMasters/theme/theme1.xml" Id="Rab9606a997fd43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57932c57f48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d14f46d7d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b3398f739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7367d73f34c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304e2cadf4f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b7a3ceb2b44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52fc5874c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03067130347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BIRGER N. HAUG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 N. HAUG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20 826 000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310 460 000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387 222 000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 –  68,1 %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N HAUG AS  –  31,9 %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990 281 041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BIRGER N. HAUG HOLDING AS</a:t>
            </a:r>
          </a:p>
        </p:txBody>
      </p:sp>
    </p:spTree>
  </p:cSld>
  <p:clrMapOvr>
    <a:masterClrMapping xmlns:a="http://schemas.openxmlformats.org/drawingml/2006/main"/>
  </p:clrMapOvr>
</p:sld>
</file>