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9af7cfb91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0c95179414cf0"/>
  </p:sldMasterIdLst>
  <p:sldIdLst>
    <p:sldId xmlns:r="http://schemas.openxmlformats.org/officeDocument/2006/relationships" id="256" r:id="Rb18e740c363140e7"/>
    <p:sldId xmlns:r="http://schemas.openxmlformats.org/officeDocument/2006/relationships" id="257" r:id="Rbf465fcccadd4c29"/>
    <p:sldId xmlns:r="http://schemas.openxmlformats.org/officeDocument/2006/relationships" id="258" r:id="R2ad202eba93f4d36"/>
    <p:sldId xmlns:r="http://schemas.openxmlformats.org/officeDocument/2006/relationships" id="259" r:id="R3cf17f61bf644f8e"/>
    <p:sldId xmlns:r="http://schemas.openxmlformats.org/officeDocument/2006/relationships" id="260" r:id="R2a8d1955618f4cdc"/>
    <p:sldId xmlns:r="http://schemas.openxmlformats.org/officeDocument/2006/relationships" id="261" r:id="R496b6be7ad8446f8"/>
    <p:sldId xmlns:r="http://schemas.openxmlformats.org/officeDocument/2006/relationships" id="262" r:id="R626950da5a37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0c95179414cf0" /><Relationship Type="http://schemas.openxmlformats.org/officeDocument/2006/relationships/slide" Target="/ppt/slides/slide1.xml" Id="Rb18e740c363140e7" /><Relationship Type="http://schemas.openxmlformats.org/officeDocument/2006/relationships/slide" Target="/ppt/slides/slide2.xml" Id="Rbf465fcccadd4c29" /><Relationship Type="http://schemas.openxmlformats.org/officeDocument/2006/relationships/slide" Target="/ppt/slides/slide3.xml" Id="R2ad202eba93f4d36" /><Relationship Type="http://schemas.openxmlformats.org/officeDocument/2006/relationships/slide" Target="/ppt/slides/slide4.xml" Id="R3cf17f61bf644f8e" /><Relationship Type="http://schemas.openxmlformats.org/officeDocument/2006/relationships/slide" Target="/ppt/slides/slide5.xml" Id="R2a8d1955618f4cdc" /><Relationship Type="http://schemas.openxmlformats.org/officeDocument/2006/relationships/slide" Target="/ppt/slides/slide6.xml" Id="R496b6be7ad8446f8" /><Relationship Type="http://schemas.openxmlformats.org/officeDocument/2006/relationships/slide" Target="/ppt/slides/slide7.xml" Id="R626950da5a37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528658acf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94e26d074642" /><Relationship Type="http://schemas.openxmlformats.org/officeDocument/2006/relationships/theme" Target="/ppt/slideMasters/theme/theme1.xml" Id="R697b9345d2d6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6f94e26d07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fc74ffce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bae61d11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5a599ca5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2edf2975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dd2b27ec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09ba34626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6a9d906e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