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b1b066897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45323b9224f1b"/>
  </p:sldMasterIdLst>
  <p:sldIdLst>
    <p:sldId xmlns:r="http://schemas.openxmlformats.org/officeDocument/2006/relationships" id="256" r:id="R7c839358af224070"/>
    <p:sldId xmlns:r="http://schemas.openxmlformats.org/officeDocument/2006/relationships" id="257" r:id="R0399c76c9a2541e7"/>
    <p:sldId xmlns:r="http://schemas.openxmlformats.org/officeDocument/2006/relationships" id="258" r:id="R5f30e811d55443d0"/>
    <p:sldId xmlns:r="http://schemas.openxmlformats.org/officeDocument/2006/relationships" id="259" r:id="Rddebcbc775de44a5"/>
    <p:sldId xmlns:r="http://schemas.openxmlformats.org/officeDocument/2006/relationships" id="260" r:id="R7cbb450a872c45d6"/>
    <p:sldId xmlns:r="http://schemas.openxmlformats.org/officeDocument/2006/relationships" id="261" r:id="R405c6bdea3ed4d4e"/>
    <p:sldId xmlns:r="http://schemas.openxmlformats.org/officeDocument/2006/relationships" id="262" r:id="R135e97c60d09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45323b9224f1b" /><Relationship Type="http://schemas.openxmlformats.org/officeDocument/2006/relationships/slide" Target="/ppt/slides/slide1.xml" Id="R7c839358af224070" /><Relationship Type="http://schemas.openxmlformats.org/officeDocument/2006/relationships/slide" Target="/ppt/slides/slide2.xml" Id="R0399c76c9a2541e7" /><Relationship Type="http://schemas.openxmlformats.org/officeDocument/2006/relationships/slide" Target="/ppt/slides/slide3.xml" Id="R5f30e811d55443d0" /><Relationship Type="http://schemas.openxmlformats.org/officeDocument/2006/relationships/slide" Target="/ppt/slides/slide4.xml" Id="Rddebcbc775de44a5" /><Relationship Type="http://schemas.openxmlformats.org/officeDocument/2006/relationships/slide" Target="/ppt/slides/slide5.xml" Id="R7cbb450a872c45d6" /><Relationship Type="http://schemas.openxmlformats.org/officeDocument/2006/relationships/slide" Target="/ppt/slides/slide6.xml" Id="R405c6bdea3ed4d4e" /><Relationship Type="http://schemas.openxmlformats.org/officeDocument/2006/relationships/slide" Target="/ppt/slides/slide7.xml" Id="R135e97c60d09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9eacb345d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31c8f0224918" /><Relationship Type="http://schemas.openxmlformats.org/officeDocument/2006/relationships/theme" Target="/ppt/slideMasters/theme/theme1.xml" Id="Rb0e780aaeebe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431c8f022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3e7eb93c9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f28d1df83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54764284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5679875f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8d342c395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8c5e88c6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c73cd6a95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