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265a9900d449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b806e3e67842e9"/>
  </p:sldMasterIdLst>
  <p:sldIdLst>
    <p:sldId xmlns:r="http://schemas.openxmlformats.org/officeDocument/2006/relationships" id="256" r:id="R4df4a26e13f34001"/>
    <p:sldId xmlns:r="http://schemas.openxmlformats.org/officeDocument/2006/relationships" id="257" r:id="R71f098e06ede4b58"/>
    <p:sldId xmlns:r="http://schemas.openxmlformats.org/officeDocument/2006/relationships" id="258" r:id="R95eff2f5f1a54504"/>
    <p:sldId xmlns:r="http://schemas.openxmlformats.org/officeDocument/2006/relationships" id="259" r:id="Rf45aa14b4d4e479c"/>
    <p:sldId xmlns:r="http://schemas.openxmlformats.org/officeDocument/2006/relationships" id="260" r:id="R482ff9416277474b"/>
    <p:sldId xmlns:r="http://schemas.openxmlformats.org/officeDocument/2006/relationships" id="261" r:id="R1563eae97d8f4087"/>
    <p:sldId xmlns:r="http://schemas.openxmlformats.org/officeDocument/2006/relationships" id="262" r:id="R3757872bcf7b4f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806e3e67842e9" /><Relationship Type="http://schemas.openxmlformats.org/officeDocument/2006/relationships/slide" Target="/ppt/slides/slide1.xml" Id="R4df4a26e13f34001" /><Relationship Type="http://schemas.openxmlformats.org/officeDocument/2006/relationships/slide" Target="/ppt/slides/slide2.xml" Id="R71f098e06ede4b58" /><Relationship Type="http://schemas.openxmlformats.org/officeDocument/2006/relationships/slide" Target="/ppt/slides/slide3.xml" Id="R95eff2f5f1a54504" /><Relationship Type="http://schemas.openxmlformats.org/officeDocument/2006/relationships/slide" Target="/ppt/slides/slide4.xml" Id="Rf45aa14b4d4e479c" /><Relationship Type="http://schemas.openxmlformats.org/officeDocument/2006/relationships/slide" Target="/ppt/slides/slide5.xml" Id="R482ff9416277474b" /><Relationship Type="http://schemas.openxmlformats.org/officeDocument/2006/relationships/slide" Target="/ppt/slides/slide6.xml" Id="R1563eae97d8f4087" /><Relationship Type="http://schemas.openxmlformats.org/officeDocument/2006/relationships/slide" Target="/ppt/slides/slide7.xml" Id="R3757872bcf7b4f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0bb99ce4845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878cd7817402a" /><Relationship Type="http://schemas.openxmlformats.org/officeDocument/2006/relationships/theme" Target="/ppt/slideMasters/theme/theme1.xml" Id="R347e9677d44444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878cd781740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5d10318e4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132ebd33b40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d47d51b4644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03709bb11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c0aa4001847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8347a969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a482cc665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SPIDER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SPIDER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31 114 831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31 352 951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VIKESÅ EDVARD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Åsliveien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990 330 166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