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3525115cd441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fbf518cd5842c6"/>
  </p:sldMasterIdLst>
  <p:sldIdLst>
    <p:sldId xmlns:r="http://schemas.openxmlformats.org/officeDocument/2006/relationships" id="256" r:id="R6afe723db9e0421c"/>
    <p:sldId xmlns:r="http://schemas.openxmlformats.org/officeDocument/2006/relationships" id="257" r:id="R54beaef246654074"/>
    <p:sldId xmlns:r="http://schemas.openxmlformats.org/officeDocument/2006/relationships" id="258" r:id="R9ce361c1516c4ceb"/>
    <p:sldId xmlns:r="http://schemas.openxmlformats.org/officeDocument/2006/relationships" id="259" r:id="R264c023cf7ea4399"/>
    <p:sldId xmlns:r="http://schemas.openxmlformats.org/officeDocument/2006/relationships" id="260" r:id="R27e5f49617fd4129"/>
    <p:sldId xmlns:r="http://schemas.openxmlformats.org/officeDocument/2006/relationships" id="261" r:id="Rc73b114f4d5b4c32"/>
    <p:sldId xmlns:r="http://schemas.openxmlformats.org/officeDocument/2006/relationships" id="262" r:id="R7724be5886ba4f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bf518cd5842c6" /><Relationship Type="http://schemas.openxmlformats.org/officeDocument/2006/relationships/slide" Target="/ppt/slides/slide1.xml" Id="R6afe723db9e0421c" /><Relationship Type="http://schemas.openxmlformats.org/officeDocument/2006/relationships/slide" Target="/ppt/slides/slide2.xml" Id="R54beaef246654074" /><Relationship Type="http://schemas.openxmlformats.org/officeDocument/2006/relationships/slide" Target="/ppt/slides/slide3.xml" Id="R9ce361c1516c4ceb" /><Relationship Type="http://schemas.openxmlformats.org/officeDocument/2006/relationships/slide" Target="/ppt/slides/slide4.xml" Id="R264c023cf7ea4399" /><Relationship Type="http://schemas.openxmlformats.org/officeDocument/2006/relationships/slide" Target="/ppt/slides/slide5.xml" Id="R27e5f49617fd4129" /><Relationship Type="http://schemas.openxmlformats.org/officeDocument/2006/relationships/slide" Target="/ppt/slides/slide6.xml" Id="Rc73b114f4d5b4c32" /><Relationship Type="http://schemas.openxmlformats.org/officeDocument/2006/relationships/slide" Target="/ppt/slides/slide7.xml" Id="R7724be5886ba4f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a338ca9e7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dcda97a2244dc" /><Relationship Type="http://schemas.openxmlformats.org/officeDocument/2006/relationships/theme" Target="/ppt/slideMasters/theme/theme1.xml" Id="R0de56fce3a5844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edcda97a22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ab621fbc54d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120aee8084f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ec7a4fa3a4d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6fbb87fd944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1ead192b043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5e14473bd4c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a9e495a574b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EIKVÅG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EIKVÅG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86 037 986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86 095 967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SISSEL  –  53,0 %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SISSEL  –  47,0 %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990 396 256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