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b8af26abda47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e4122e138948e8"/>
  </p:sldMasterIdLst>
  <p:sldIdLst>
    <p:sldId xmlns:r="http://schemas.openxmlformats.org/officeDocument/2006/relationships" id="256" r:id="Rbd067957ce694be2"/>
    <p:sldId xmlns:r="http://schemas.openxmlformats.org/officeDocument/2006/relationships" id="257" r:id="R6f56184958294c79"/>
    <p:sldId xmlns:r="http://schemas.openxmlformats.org/officeDocument/2006/relationships" id="258" r:id="Rdec09517b60045b1"/>
    <p:sldId xmlns:r="http://schemas.openxmlformats.org/officeDocument/2006/relationships" id="259" r:id="R9659c7d050804c4c"/>
    <p:sldId xmlns:r="http://schemas.openxmlformats.org/officeDocument/2006/relationships" id="260" r:id="R61396791d5dd483e"/>
    <p:sldId xmlns:r="http://schemas.openxmlformats.org/officeDocument/2006/relationships" id="261" r:id="R1333dc6a1d1f4d6a"/>
    <p:sldId xmlns:r="http://schemas.openxmlformats.org/officeDocument/2006/relationships" id="262" r:id="Re72624df7dde49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4122e138948e8" /><Relationship Type="http://schemas.openxmlformats.org/officeDocument/2006/relationships/slide" Target="/ppt/slides/slide1.xml" Id="Rbd067957ce694be2" /><Relationship Type="http://schemas.openxmlformats.org/officeDocument/2006/relationships/slide" Target="/ppt/slides/slide2.xml" Id="R6f56184958294c79" /><Relationship Type="http://schemas.openxmlformats.org/officeDocument/2006/relationships/slide" Target="/ppt/slides/slide3.xml" Id="Rdec09517b60045b1" /><Relationship Type="http://schemas.openxmlformats.org/officeDocument/2006/relationships/slide" Target="/ppt/slides/slide4.xml" Id="R9659c7d050804c4c" /><Relationship Type="http://schemas.openxmlformats.org/officeDocument/2006/relationships/slide" Target="/ppt/slides/slide5.xml" Id="R61396791d5dd483e" /><Relationship Type="http://schemas.openxmlformats.org/officeDocument/2006/relationships/slide" Target="/ppt/slides/slide6.xml" Id="R1333dc6a1d1f4d6a" /><Relationship Type="http://schemas.openxmlformats.org/officeDocument/2006/relationships/slide" Target="/ppt/slides/slide7.xml" Id="Re72624df7dde49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2ab8642b24f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c3a93833c4ea8" /><Relationship Type="http://schemas.openxmlformats.org/officeDocument/2006/relationships/theme" Target="/ppt/slideMasters/theme/theme1.xml" Id="R95b3689ef8394a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4c3a93833c4e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1adbb0be845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b9ad8e5944b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d8f96a61745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e8df6dfe545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78f574f2d46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969bbf6c84d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9e8e6af0a4e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TSP INVEST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7 940 730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13 063 004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TOM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SILJE M RUKKE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 Pettersen, Vollenlia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990 414 998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