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6e85b21d5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46549f1acb43f2"/>
  </p:sldMasterIdLst>
  <p:sldIdLst>
    <p:sldId xmlns:r="http://schemas.openxmlformats.org/officeDocument/2006/relationships" id="256" r:id="R86ede5b6d7f94574"/>
    <p:sldId xmlns:r="http://schemas.openxmlformats.org/officeDocument/2006/relationships" id="257" r:id="Rf4788a2b5c6544a2"/>
    <p:sldId xmlns:r="http://schemas.openxmlformats.org/officeDocument/2006/relationships" id="258" r:id="R0071ea71a91f458f"/>
    <p:sldId xmlns:r="http://schemas.openxmlformats.org/officeDocument/2006/relationships" id="259" r:id="Rab8aaa1109b64c98"/>
    <p:sldId xmlns:r="http://schemas.openxmlformats.org/officeDocument/2006/relationships" id="260" r:id="Raf336c77a091476d"/>
    <p:sldId xmlns:r="http://schemas.openxmlformats.org/officeDocument/2006/relationships" id="261" r:id="R475222c5c3eb495b"/>
    <p:sldId xmlns:r="http://schemas.openxmlformats.org/officeDocument/2006/relationships" id="262" r:id="R55607c8b79f4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6549f1acb43f2" /><Relationship Type="http://schemas.openxmlformats.org/officeDocument/2006/relationships/slide" Target="/ppt/slides/slide1.xml" Id="R86ede5b6d7f94574" /><Relationship Type="http://schemas.openxmlformats.org/officeDocument/2006/relationships/slide" Target="/ppt/slides/slide2.xml" Id="Rf4788a2b5c6544a2" /><Relationship Type="http://schemas.openxmlformats.org/officeDocument/2006/relationships/slide" Target="/ppt/slides/slide3.xml" Id="R0071ea71a91f458f" /><Relationship Type="http://schemas.openxmlformats.org/officeDocument/2006/relationships/slide" Target="/ppt/slides/slide4.xml" Id="Rab8aaa1109b64c98" /><Relationship Type="http://schemas.openxmlformats.org/officeDocument/2006/relationships/slide" Target="/ppt/slides/slide5.xml" Id="Raf336c77a091476d" /><Relationship Type="http://schemas.openxmlformats.org/officeDocument/2006/relationships/slide" Target="/ppt/slides/slide6.xml" Id="R475222c5c3eb495b" /><Relationship Type="http://schemas.openxmlformats.org/officeDocument/2006/relationships/slide" Target="/ppt/slides/slide7.xml" Id="R55607c8b79f4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fad959e39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24c0260f5410d" /><Relationship Type="http://schemas.openxmlformats.org/officeDocument/2006/relationships/theme" Target="/ppt/slideMasters/theme/theme1.xml" Id="Rf02db3451193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24c0260f5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537e7d345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cea17349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1dad81664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2b5b80837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42f3489a9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44690076e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f334afbe448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EIRA REVISJON &amp;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41 013 170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4 873 140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13 161 728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91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