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7b763e76d40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c60b8be4b4b4f"/>
  </p:sldMasterIdLst>
  <p:sldIdLst>
    <p:sldId xmlns:r="http://schemas.openxmlformats.org/officeDocument/2006/relationships" id="256" r:id="R628f00b4a4ba4eda"/>
    <p:sldId xmlns:r="http://schemas.openxmlformats.org/officeDocument/2006/relationships" id="257" r:id="R6b9f09f530c24890"/>
    <p:sldId xmlns:r="http://schemas.openxmlformats.org/officeDocument/2006/relationships" id="258" r:id="Reb28e99fe6bb4790"/>
    <p:sldId xmlns:r="http://schemas.openxmlformats.org/officeDocument/2006/relationships" id="259" r:id="R0337c585f320404c"/>
    <p:sldId xmlns:r="http://schemas.openxmlformats.org/officeDocument/2006/relationships" id="260" r:id="Rb636fe9b89e7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c60b8be4b4b4f" /><Relationship Type="http://schemas.openxmlformats.org/officeDocument/2006/relationships/slide" Target="/ppt/slides/slide1.xml" Id="R628f00b4a4ba4eda" /><Relationship Type="http://schemas.openxmlformats.org/officeDocument/2006/relationships/slide" Target="/ppt/slides/slide2.xml" Id="R6b9f09f530c24890" /><Relationship Type="http://schemas.openxmlformats.org/officeDocument/2006/relationships/slide" Target="/ppt/slides/slide3.xml" Id="Reb28e99fe6bb4790" /><Relationship Type="http://schemas.openxmlformats.org/officeDocument/2006/relationships/slide" Target="/ppt/slides/slide4.xml" Id="R0337c585f320404c" /><Relationship Type="http://schemas.openxmlformats.org/officeDocument/2006/relationships/slide" Target="/ppt/slides/slide5.xml" Id="Rb636fe9b89e7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209139863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4e6cd70994891" /><Relationship Type="http://schemas.openxmlformats.org/officeDocument/2006/relationships/theme" Target="/ppt/slideMasters/theme/theme1.xml" Id="R3b10f303516c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4e6cd709948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9e7b0e901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f36f925b345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677605ecf4b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f7ff03841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301b36500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990 446 881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