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6f28fed6d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919dc6f724e59"/>
  </p:sldMasterIdLst>
  <p:sldIdLst>
    <p:sldId xmlns:r="http://schemas.openxmlformats.org/officeDocument/2006/relationships" id="256" r:id="Rd995df6f1dbe454d"/>
    <p:sldId xmlns:r="http://schemas.openxmlformats.org/officeDocument/2006/relationships" id="257" r:id="Rae6b368b5ae341ad"/>
    <p:sldId xmlns:r="http://schemas.openxmlformats.org/officeDocument/2006/relationships" id="258" r:id="Rd1d5b0a86b524b56"/>
    <p:sldId xmlns:r="http://schemas.openxmlformats.org/officeDocument/2006/relationships" id="259" r:id="Rc450ffb8911d47c2"/>
    <p:sldId xmlns:r="http://schemas.openxmlformats.org/officeDocument/2006/relationships" id="260" r:id="Ree66fae07d324d9e"/>
    <p:sldId xmlns:r="http://schemas.openxmlformats.org/officeDocument/2006/relationships" id="261" r:id="R504b33c435e6443d"/>
    <p:sldId xmlns:r="http://schemas.openxmlformats.org/officeDocument/2006/relationships" id="262" r:id="Rbc7e5759f182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919dc6f724e59" /><Relationship Type="http://schemas.openxmlformats.org/officeDocument/2006/relationships/slide" Target="/ppt/slides/slide1.xml" Id="Rd995df6f1dbe454d" /><Relationship Type="http://schemas.openxmlformats.org/officeDocument/2006/relationships/slide" Target="/ppt/slides/slide2.xml" Id="Rae6b368b5ae341ad" /><Relationship Type="http://schemas.openxmlformats.org/officeDocument/2006/relationships/slide" Target="/ppt/slides/slide3.xml" Id="Rd1d5b0a86b524b56" /><Relationship Type="http://schemas.openxmlformats.org/officeDocument/2006/relationships/slide" Target="/ppt/slides/slide4.xml" Id="Rc450ffb8911d47c2" /><Relationship Type="http://schemas.openxmlformats.org/officeDocument/2006/relationships/slide" Target="/ppt/slides/slide5.xml" Id="Ree66fae07d324d9e" /><Relationship Type="http://schemas.openxmlformats.org/officeDocument/2006/relationships/slide" Target="/ppt/slides/slide6.xml" Id="R504b33c435e6443d" /><Relationship Type="http://schemas.openxmlformats.org/officeDocument/2006/relationships/slide" Target="/ppt/slides/slide7.xml" Id="Rbc7e5759f182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3aa7536bd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97a1b5e749a3" /><Relationship Type="http://schemas.openxmlformats.org/officeDocument/2006/relationships/theme" Target="/ppt/slideMasters/theme/theme1.xml" Id="R9900f4ed69f8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597a1b5e7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f7c6c826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ca67721a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aa36c597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b5d5d9b2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ca90bcacc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4b7d0492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fb2e771d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