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25a91e3313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15d442da7c42f7"/>
  </p:sldMasterIdLst>
  <p:sldIdLst>
    <p:sldId xmlns:r="http://schemas.openxmlformats.org/officeDocument/2006/relationships" id="256" r:id="Ra75b3f678c2f40ba"/>
    <p:sldId xmlns:r="http://schemas.openxmlformats.org/officeDocument/2006/relationships" id="257" r:id="Rfbe57e1ddfc440b8"/>
    <p:sldId xmlns:r="http://schemas.openxmlformats.org/officeDocument/2006/relationships" id="258" r:id="R2ab23f13c9e249db"/>
    <p:sldId xmlns:r="http://schemas.openxmlformats.org/officeDocument/2006/relationships" id="259" r:id="Rdef4be1237244fe6"/>
    <p:sldId xmlns:r="http://schemas.openxmlformats.org/officeDocument/2006/relationships" id="260" r:id="Rfcb2a8771f194f7d"/>
    <p:sldId xmlns:r="http://schemas.openxmlformats.org/officeDocument/2006/relationships" id="261" r:id="R08a5b735f3f7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5d442da7c42f7" /><Relationship Type="http://schemas.openxmlformats.org/officeDocument/2006/relationships/slide" Target="/ppt/slides/slide1.xml" Id="Ra75b3f678c2f40ba" /><Relationship Type="http://schemas.openxmlformats.org/officeDocument/2006/relationships/slide" Target="/ppt/slides/slide2.xml" Id="Rfbe57e1ddfc440b8" /><Relationship Type="http://schemas.openxmlformats.org/officeDocument/2006/relationships/slide" Target="/ppt/slides/slide3.xml" Id="R2ab23f13c9e249db" /><Relationship Type="http://schemas.openxmlformats.org/officeDocument/2006/relationships/slide" Target="/ppt/slides/slide4.xml" Id="Rdef4be1237244fe6" /><Relationship Type="http://schemas.openxmlformats.org/officeDocument/2006/relationships/slide" Target="/ppt/slides/slide5.xml" Id="Rfcb2a8771f194f7d" /><Relationship Type="http://schemas.openxmlformats.org/officeDocument/2006/relationships/slide" Target="/ppt/slides/slide6.xml" Id="R08a5b735f3f7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481e786b5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81c97c1c0495e" /><Relationship Type="http://schemas.openxmlformats.org/officeDocument/2006/relationships/theme" Target="/ppt/slideMasters/theme/theme1.xml" Id="Rf535782fc170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781c97c1c049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9fbad5cf2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a8318aa2c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b21385f2a4c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7161882304e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1c1e3607c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468935151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FRANK REVISJON v/Frank Håland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REVISJON v/Frank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REVISJON v/Frank Håland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REVISJON v/Frank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REVISJON v/Frank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REVISJON v/Frank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4 082 878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3 125 991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3 125 991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2 545 173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REVISJON v/Frank Håland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post@frankrevisjon.no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www.frankrevisjon.no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990 455 643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REVISJON v/Frank Håland</a:t>
            </a:r>
          </a:p>
        </p:txBody>
      </p:sp>
    </p:spTree>
  </p:cSld>
  <p:clrMapOvr>
    <a:masterClrMapping xmlns:a="http://schemas.openxmlformats.org/drawingml/2006/main"/>
  </p:clrMapOvr>
</p:sld>
</file>