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86fdaf16994c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5fdfeb65644b4e"/>
  </p:sldMasterIdLst>
  <p:sldIdLst>
    <p:sldId xmlns:r="http://schemas.openxmlformats.org/officeDocument/2006/relationships" id="256" r:id="R7b81996bc34c4990"/>
    <p:sldId xmlns:r="http://schemas.openxmlformats.org/officeDocument/2006/relationships" id="257" r:id="Rac0c6f8a06d04d47"/>
    <p:sldId xmlns:r="http://schemas.openxmlformats.org/officeDocument/2006/relationships" id="258" r:id="Rbb28709d26944386"/>
    <p:sldId xmlns:r="http://schemas.openxmlformats.org/officeDocument/2006/relationships" id="259" r:id="R62334d82e5254b27"/>
    <p:sldId xmlns:r="http://schemas.openxmlformats.org/officeDocument/2006/relationships" id="260" r:id="R529b0d88973f4d07"/>
    <p:sldId xmlns:r="http://schemas.openxmlformats.org/officeDocument/2006/relationships" id="261" r:id="R4799bad583cf48c0"/>
    <p:sldId xmlns:r="http://schemas.openxmlformats.org/officeDocument/2006/relationships" id="262" r:id="R9c59a4ff465047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fdfeb65644b4e" /><Relationship Type="http://schemas.openxmlformats.org/officeDocument/2006/relationships/slide" Target="/ppt/slides/slide1.xml" Id="R7b81996bc34c4990" /><Relationship Type="http://schemas.openxmlformats.org/officeDocument/2006/relationships/slide" Target="/ppt/slides/slide2.xml" Id="Rac0c6f8a06d04d47" /><Relationship Type="http://schemas.openxmlformats.org/officeDocument/2006/relationships/slide" Target="/ppt/slides/slide3.xml" Id="Rbb28709d26944386" /><Relationship Type="http://schemas.openxmlformats.org/officeDocument/2006/relationships/slide" Target="/ppt/slides/slide4.xml" Id="R62334d82e5254b27" /><Relationship Type="http://schemas.openxmlformats.org/officeDocument/2006/relationships/slide" Target="/ppt/slides/slide5.xml" Id="R529b0d88973f4d07" /><Relationship Type="http://schemas.openxmlformats.org/officeDocument/2006/relationships/slide" Target="/ppt/slides/slide6.xml" Id="R4799bad583cf48c0" /><Relationship Type="http://schemas.openxmlformats.org/officeDocument/2006/relationships/slide" Target="/ppt/slides/slide7.xml" Id="R9c59a4ff465047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ab5d13e274a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541470fbd4507" /><Relationship Type="http://schemas.openxmlformats.org/officeDocument/2006/relationships/theme" Target="/ppt/slideMasters/theme/theme1.xml" Id="R71b0a71d89344b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a541470fbd45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c712e9eab43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62ad559e14a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e925e3d7f41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795da3d6140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06aca92054c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014e314bf44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f9f0287284a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EFTF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16 037 050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−1 516 963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191 102 719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1 425 117 235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1 556 728 325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KAPITAL AS  –  52,3 %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HEKLA AS  –  46,7 %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EFTF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990 459 339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