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f2ff927ebb40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3caaa88fc04070"/>
  </p:sldMasterIdLst>
  <p:sldIdLst>
    <p:sldId xmlns:r="http://schemas.openxmlformats.org/officeDocument/2006/relationships" id="256" r:id="R8801c875eea4402c"/>
    <p:sldId xmlns:r="http://schemas.openxmlformats.org/officeDocument/2006/relationships" id="257" r:id="R38824a21580a4a89"/>
    <p:sldId xmlns:r="http://schemas.openxmlformats.org/officeDocument/2006/relationships" id="258" r:id="R450222a754344b37"/>
    <p:sldId xmlns:r="http://schemas.openxmlformats.org/officeDocument/2006/relationships" id="259" r:id="R423a850a35cf4819"/>
    <p:sldId xmlns:r="http://schemas.openxmlformats.org/officeDocument/2006/relationships" id="260" r:id="R3d83494141584f89"/>
    <p:sldId xmlns:r="http://schemas.openxmlformats.org/officeDocument/2006/relationships" id="261" r:id="Raf47f0465b3848c5"/>
    <p:sldId xmlns:r="http://schemas.openxmlformats.org/officeDocument/2006/relationships" id="262" r:id="Rb7b4577710ae4c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3caaa88fc04070" /><Relationship Type="http://schemas.openxmlformats.org/officeDocument/2006/relationships/slide" Target="/ppt/slides/slide1.xml" Id="R8801c875eea4402c" /><Relationship Type="http://schemas.openxmlformats.org/officeDocument/2006/relationships/slide" Target="/ppt/slides/slide2.xml" Id="R38824a21580a4a89" /><Relationship Type="http://schemas.openxmlformats.org/officeDocument/2006/relationships/slide" Target="/ppt/slides/slide3.xml" Id="R450222a754344b37" /><Relationship Type="http://schemas.openxmlformats.org/officeDocument/2006/relationships/slide" Target="/ppt/slides/slide4.xml" Id="R423a850a35cf4819" /><Relationship Type="http://schemas.openxmlformats.org/officeDocument/2006/relationships/slide" Target="/ppt/slides/slide5.xml" Id="R3d83494141584f89" /><Relationship Type="http://schemas.openxmlformats.org/officeDocument/2006/relationships/slide" Target="/ppt/slides/slide6.xml" Id="Raf47f0465b3848c5" /><Relationship Type="http://schemas.openxmlformats.org/officeDocument/2006/relationships/slide" Target="/ppt/slides/slide7.xml" Id="Rb7b4577710ae4c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efaaa93ed540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44432710bb4a67" /><Relationship Type="http://schemas.openxmlformats.org/officeDocument/2006/relationships/theme" Target="/ppt/slideMasters/theme/theme1.xml" Id="R85245eabbb2d4d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44432710bb4a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338161a4c448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9eef6f9a9649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d12da312ee41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a745258b5f46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b11950a96145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e999e271e346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bc2540b85346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LEVREBEKKEN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LEVREBEKKEN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LEVREBEKKEN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LEVREBEKKEN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LEVREBEKKEN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LEVREBEKKEN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1 213 794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65 310 878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66 699 385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LEVREBEKKEN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 HANS JAKOB SAGBAKKEN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LEVREBEKKEN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NRP Business Management AS, 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81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990 474 818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LEVREBEKKEN INVEST AS</a:t>
            </a:r>
          </a:p>
        </p:txBody>
      </p:sp>
    </p:spTree>
  </p:cSld>
  <p:clrMapOvr>
    <a:masterClrMapping xmlns:a="http://schemas.openxmlformats.org/drawingml/2006/main"/>
  </p:clrMapOvr>
</p:sld>
</file>