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6ca01f46414b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f6acd1a39c4261"/>
  </p:sldMasterIdLst>
  <p:sldIdLst>
    <p:sldId xmlns:r="http://schemas.openxmlformats.org/officeDocument/2006/relationships" id="256" r:id="Rad9e472007204233"/>
    <p:sldId xmlns:r="http://schemas.openxmlformats.org/officeDocument/2006/relationships" id="257" r:id="Rd4a4e5b635714430"/>
    <p:sldId xmlns:r="http://schemas.openxmlformats.org/officeDocument/2006/relationships" id="258" r:id="R490961e574e2499d"/>
    <p:sldId xmlns:r="http://schemas.openxmlformats.org/officeDocument/2006/relationships" id="259" r:id="R7a9059d97980445f"/>
    <p:sldId xmlns:r="http://schemas.openxmlformats.org/officeDocument/2006/relationships" id="260" r:id="Rd7eaa5593c1c44b3"/>
    <p:sldId xmlns:r="http://schemas.openxmlformats.org/officeDocument/2006/relationships" id="261" r:id="R8309d80674e14167"/>
    <p:sldId xmlns:r="http://schemas.openxmlformats.org/officeDocument/2006/relationships" id="262" r:id="R3120b8ee58ba4b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f6acd1a39c4261" /><Relationship Type="http://schemas.openxmlformats.org/officeDocument/2006/relationships/slide" Target="/ppt/slides/slide1.xml" Id="Rad9e472007204233" /><Relationship Type="http://schemas.openxmlformats.org/officeDocument/2006/relationships/slide" Target="/ppt/slides/slide2.xml" Id="Rd4a4e5b635714430" /><Relationship Type="http://schemas.openxmlformats.org/officeDocument/2006/relationships/slide" Target="/ppt/slides/slide3.xml" Id="R490961e574e2499d" /><Relationship Type="http://schemas.openxmlformats.org/officeDocument/2006/relationships/slide" Target="/ppt/slides/slide4.xml" Id="R7a9059d97980445f" /><Relationship Type="http://schemas.openxmlformats.org/officeDocument/2006/relationships/slide" Target="/ppt/slides/slide5.xml" Id="Rd7eaa5593c1c44b3" /><Relationship Type="http://schemas.openxmlformats.org/officeDocument/2006/relationships/slide" Target="/ppt/slides/slide6.xml" Id="R8309d80674e14167" /><Relationship Type="http://schemas.openxmlformats.org/officeDocument/2006/relationships/slide" Target="/ppt/slides/slide7.xml" Id="R3120b8ee58ba4b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0cda818b1e40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8103861aa4184" /><Relationship Type="http://schemas.openxmlformats.org/officeDocument/2006/relationships/theme" Target="/ppt/slideMasters/theme/theme1.xml" Id="R6c40aeb415e946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e8103861aa41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1a5496bf34a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d33eb63dc46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0fa22aca840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367504e2e4a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93193531841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27063ff284d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083a3f36e4d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 LUND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 LUND HOLDING AS ble etablert [år] og holder til i Biri.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865 082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4 790 262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4 821 825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ODDRUN BORGAN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Honnevegen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2836 Biri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oddrun@regnskapsconsult.no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990 478 058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