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6fb1e1a11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67f943c914be7"/>
  </p:sldMasterIdLst>
  <p:sldIdLst>
    <p:sldId xmlns:r="http://schemas.openxmlformats.org/officeDocument/2006/relationships" id="256" r:id="R5aa4a07079fe4c48"/>
    <p:sldId xmlns:r="http://schemas.openxmlformats.org/officeDocument/2006/relationships" id="257" r:id="R78047dc47fe346bb"/>
    <p:sldId xmlns:r="http://schemas.openxmlformats.org/officeDocument/2006/relationships" id="258" r:id="Rbf5d1357f9304854"/>
    <p:sldId xmlns:r="http://schemas.openxmlformats.org/officeDocument/2006/relationships" id="259" r:id="Rc6426dd6777749ed"/>
    <p:sldId xmlns:r="http://schemas.openxmlformats.org/officeDocument/2006/relationships" id="260" r:id="R8a8bb7df5ab24338"/>
    <p:sldId xmlns:r="http://schemas.openxmlformats.org/officeDocument/2006/relationships" id="261" r:id="R59e08e9bfae64a7f"/>
    <p:sldId xmlns:r="http://schemas.openxmlformats.org/officeDocument/2006/relationships" id="262" r:id="R7b07779d39b9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67f943c914be7" /><Relationship Type="http://schemas.openxmlformats.org/officeDocument/2006/relationships/slide" Target="/ppt/slides/slide1.xml" Id="R5aa4a07079fe4c48" /><Relationship Type="http://schemas.openxmlformats.org/officeDocument/2006/relationships/slide" Target="/ppt/slides/slide2.xml" Id="R78047dc47fe346bb" /><Relationship Type="http://schemas.openxmlformats.org/officeDocument/2006/relationships/slide" Target="/ppt/slides/slide3.xml" Id="Rbf5d1357f9304854" /><Relationship Type="http://schemas.openxmlformats.org/officeDocument/2006/relationships/slide" Target="/ppt/slides/slide4.xml" Id="Rc6426dd6777749ed" /><Relationship Type="http://schemas.openxmlformats.org/officeDocument/2006/relationships/slide" Target="/ppt/slides/slide5.xml" Id="R8a8bb7df5ab24338" /><Relationship Type="http://schemas.openxmlformats.org/officeDocument/2006/relationships/slide" Target="/ppt/slides/slide6.xml" Id="R59e08e9bfae64a7f" /><Relationship Type="http://schemas.openxmlformats.org/officeDocument/2006/relationships/slide" Target="/ppt/slides/slide7.xml" Id="R7b07779d39b9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4e222afff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c6dab4c494313" /><Relationship Type="http://schemas.openxmlformats.org/officeDocument/2006/relationships/theme" Target="/ppt/slideMasters/theme/theme1.xml" Id="R227435787440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c6dab4c49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ccadbc8b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ff861977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4a8fe09d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86d54d4d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ed23808b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7f24bc8f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bf5c3780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