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a33394fe1542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1935d3201f420a"/>
  </p:sldMasterIdLst>
  <p:sldIdLst>
    <p:sldId xmlns:r="http://schemas.openxmlformats.org/officeDocument/2006/relationships" id="256" r:id="R43d1da5c1e5b4f87"/>
    <p:sldId xmlns:r="http://schemas.openxmlformats.org/officeDocument/2006/relationships" id="257" r:id="Rbd77f85ab45d403b"/>
    <p:sldId xmlns:r="http://schemas.openxmlformats.org/officeDocument/2006/relationships" id="258" r:id="R8d6b31718e5642b7"/>
    <p:sldId xmlns:r="http://schemas.openxmlformats.org/officeDocument/2006/relationships" id="259" r:id="R7298120aa9ae4231"/>
    <p:sldId xmlns:r="http://schemas.openxmlformats.org/officeDocument/2006/relationships" id="260" r:id="Rc50b21338a684ae8"/>
    <p:sldId xmlns:r="http://schemas.openxmlformats.org/officeDocument/2006/relationships" id="261" r:id="R4817ee9e7a9a471d"/>
    <p:sldId xmlns:r="http://schemas.openxmlformats.org/officeDocument/2006/relationships" id="262" r:id="R422494765edb44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1935d3201f420a" /><Relationship Type="http://schemas.openxmlformats.org/officeDocument/2006/relationships/slide" Target="/ppt/slides/slide1.xml" Id="R43d1da5c1e5b4f87" /><Relationship Type="http://schemas.openxmlformats.org/officeDocument/2006/relationships/slide" Target="/ppt/slides/slide2.xml" Id="Rbd77f85ab45d403b" /><Relationship Type="http://schemas.openxmlformats.org/officeDocument/2006/relationships/slide" Target="/ppt/slides/slide3.xml" Id="R8d6b31718e5642b7" /><Relationship Type="http://schemas.openxmlformats.org/officeDocument/2006/relationships/slide" Target="/ppt/slides/slide4.xml" Id="R7298120aa9ae4231" /><Relationship Type="http://schemas.openxmlformats.org/officeDocument/2006/relationships/slide" Target="/ppt/slides/slide5.xml" Id="Rc50b21338a684ae8" /><Relationship Type="http://schemas.openxmlformats.org/officeDocument/2006/relationships/slide" Target="/ppt/slides/slide6.xml" Id="R4817ee9e7a9a471d" /><Relationship Type="http://schemas.openxmlformats.org/officeDocument/2006/relationships/slide" Target="/ppt/slides/slide7.xml" Id="R422494765edb44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2c872a1d7649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d43800c5345b3" /><Relationship Type="http://schemas.openxmlformats.org/officeDocument/2006/relationships/theme" Target="/ppt/slideMasters/theme/theme1.xml" Id="Rfaf874d8662d4a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2d43800c5345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8cdd16f684c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601dab56e47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727dce6124e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4772d40914f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42ba0025744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a7ee971c34a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53defc47f47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KING HOLDING HOV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KING HOLDING HOV AS ble etablert [år] og holder til i Hov.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244 434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3 285 811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3 285 949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INGVALDSEN 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Ospevegen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2860 Hov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12 23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keingva@online.no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990 479 895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