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1446f423c546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bc90bb126540f2"/>
  </p:sldMasterIdLst>
  <p:sldIdLst>
    <p:sldId xmlns:r="http://schemas.openxmlformats.org/officeDocument/2006/relationships" id="256" r:id="Reacf73ce49e749f0"/>
    <p:sldId xmlns:r="http://schemas.openxmlformats.org/officeDocument/2006/relationships" id="257" r:id="R9182c40f4807485d"/>
    <p:sldId xmlns:r="http://schemas.openxmlformats.org/officeDocument/2006/relationships" id="258" r:id="Rfa2a0694fb084878"/>
    <p:sldId xmlns:r="http://schemas.openxmlformats.org/officeDocument/2006/relationships" id="259" r:id="Rc8c0760f8f514a4b"/>
    <p:sldId xmlns:r="http://schemas.openxmlformats.org/officeDocument/2006/relationships" id="260" r:id="R44373e5771d94442"/>
    <p:sldId xmlns:r="http://schemas.openxmlformats.org/officeDocument/2006/relationships" id="261" r:id="R3ec3d303e3da49c1"/>
    <p:sldId xmlns:r="http://schemas.openxmlformats.org/officeDocument/2006/relationships" id="262" r:id="R896614a723e74a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c90bb126540f2" /><Relationship Type="http://schemas.openxmlformats.org/officeDocument/2006/relationships/slide" Target="/ppt/slides/slide1.xml" Id="Reacf73ce49e749f0" /><Relationship Type="http://schemas.openxmlformats.org/officeDocument/2006/relationships/slide" Target="/ppt/slides/slide2.xml" Id="R9182c40f4807485d" /><Relationship Type="http://schemas.openxmlformats.org/officeDocument/2006/relationships/slide" Target="/ppt/slides/slide3.xml" Id="Rfa2a0694fb084878" /><Relationship Type="http://schemas.openxmlformats.org/officeDocument/2006/relationships/slide" Target="/ppt/slides/slide4.xml" Id="Rc8c0760f8f514a4b" /><Relationship Type="http://schemas.openxmlformats.org/officeDocument/2006/relationships/slide" Target="/ppt/slides/slide5.xml" Id="R44373e5771d94442" /><Relationship Type="http://schemas.openxmlformats.org/officeDocument/2006/relationships/slide" Target="/ppt/slides/slide6.xml" Id="R3ec3d303e3da49c1" /><Relationship Type="http://schemas.openxmlformats.org/officeDocument/2006/relationships/slide" Target="/ppt/slides/slide7.xml" Id="R896614a723e74a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21b2b1c1c40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835aff6da4620" /><Relationship Type="http://schemas.openxmlformats.org/officeDocument/2006/relationships/theme" Target="/ppt/slideMasters/theme/theme1.xml" Id="Rf9ad026d28f845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7835aff6da46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8ebb5ff4d4e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37b6788a049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c747ed13b4d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8806372b147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bc7f74ec74b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b93d2207c41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234c0e42e4c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CAPITAL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3 457 535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31 832 785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34 127 799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KARL FREDRIK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Saltverksveien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990 481 733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