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1419499ee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58ebf088e4676"/>
  </p:sldMasterIdLst>
  <p:sldIdLst>
    <p:sldId xmlns:r="http://schemas.openxmlformats.org/officeDocument/2006/relationships" id="256" r:id="R077436536fb94187"/>
    <p:sldId xmlns:r="http://schemas.openxmlformats.org/officeDocument/2006/relationships" id="257" r:id="Rf81a1ef9003949b1"/>
    <p:sldId xmlns:r="http://schemas.openxmlformats.org/officeDocument/2006/relationships" id="258" r:id="R69167a691d4c4e9b"/>
    <p:sldId xmlns:r="http://schemas.openxmlformats.org/officeDocument/2006/relationships" id="259" r:id="Re8ce96a793ca432c"/>
    <p:sldId xmlns:r="http://schemas.openxmlformats.org/officeDocument/2006/relationships" id="260" r:id="R3d174052bdfc44b8"/>
    <p:sldId xmlns:r="http://schemas.openxmlformats.org/officeDocument/2006/relationships" id="261" r:id="R1c4f88e741ee4808"/>
    <p:sldId xmlns:r="http://schemas.openxmlformats.org/officeDocument/2006/relationships" id="262" r:id="Rc5b52733e93d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58ebf088e4676" /><Relationship Type="http://schemas.openxmlformats.org/officeDocument/2006/relationships/slide" Target="/ppt/slides/slide1.xml" Id="R077436536fb94187" /><Relationship Type="http://schemas.openxmlformats.org/officeDocument/2006/relationships/slide" Target="/ppt/slides/slide2.xml" Id="Rf81a1ef9003949b1" /><Relationship Type="http://schemas.openxmlformats.org/officeDocument/2006/relationships/slide" Target="/ppt/slides/slide3.xml" Id="R69167a691d4c4e9b" /><Relationship Type="http://schemas.openxmlformats.org/officeDocument/2006/relationships/slide" Target="/ppt/slides/slide4.xml" Id="Re8ce96a793ca432c" /><Relationship Type="http://schemas.openxmlformats.org/officeDocument/2006/relationships/slide" Target="/ppt/slides/slide5.xml" Id="R3d174052bdfc44b8" /><Relationship Type="http://schemas.openxmlformats.org/officeDocument/2006/relationships/slide" Target="/ppt/slides/slide6.xml" Id="R1c4f88e741ee4808" /><Relationship Type="http://schemas.openxmlformats.org/officeDocument/2006/relationships/slide" Target="/ppt/slides/slide7.xml" Id="Rc5b52733e93d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ea02d8033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acff9ee2f4ab1" /><Relationship Type="http://schemas.openxmlformats.org/officeDocument/2006/relationships/theme" Target="/ppt/slideMasters/theme/theme1.xml" Id="R3189e6f3d5c3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acff9ee2f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9671b3e90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c710d726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20402ea6d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3197a8a1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f4fcd914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09427ab8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395b039d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HALGUNSET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INVEST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7 204 322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17, Dalgløtt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