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7fcbc0e45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185a9964446e4"/>
  </p:sldMasterIdLst>
  <p:sldIdLst>
    <p:sldId xmlns:r="http://schemas.openxmlformats.org/officeDocument/2006/relationships" id="256" r:id="R4f5fc790bdad43c4"/>
    <p:sldId xmlns:r="http://schemas.openxmlformats.org/officeDocument/2006/relationships" id="257" r:id="Rbf5c46817579474b"/>
    <p:sldId xmlns:r="http://schemas.openxmlformats.org/officeDocument/2006/relationships" id="258" r:id="Rf58e3956fe99479f"/>
    <p:sldId xmlns:r="http://schemas.openxmlformats.org/officeDocument/2006/relationships" id="259" r:id="R34c470c2d8b5439f"/>
    <p:sldId xmlns:r="http://schemas.openxmlformats.org/officeDocument/2006/relationships" id="260" r:id="R50c964b70a484570"/>
    <p:sldId xmlns:r="http://schemas.openxmlformats.org/officeDocument/2006/relationships" id="261" r:id="Rc14290ac42e84f31"/>
    <p:sldId xmlns:r="http://schemas.openxmlformats.org/officeDocument/2006/relationships" id="262" r:id="R168c561556e0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185a9964446e4" /><Relationship Type="http://schemas.openxmlformats.org/officeDocument/2006/relationships/slide" Target="/ppt/slides/slide1.xml" Id="R4f5fc790bdad43c4" /><Relationship Type="http://schemas.openxmlformats.org/officeDocument/2006/relationships/slide" Target="/ppt/slides/slide2.xml" Id="Rbf5c46817579474b" /><Relationship Type="http://schemas.openxmlformats.org/officeDocument/2006/relationships/slide" Target="/ppt/slides/slide3.xml" Id="Rf58e3956fe99479f" /><Relationship Type="http://schemas.openxmlformats.org/officeDocument/2006/relationships/slide" Target="/ppt/slides/slide4.xml" Id="R34c470c2d8b5439f" /><Relationship Type="http://schemas.openxmlformats.org/officeDocument/2006/relationships/slide" Target="/ppt/slides/slide5.xml" Id="R50c964b70a484570" /><Relationship Type="http://schemas.openxmlformats.org/officeDocument/2006/relationships/slide" Target="/ppt/slides/slide6.xml" Id="Rc14290ac42e84f31" /><Relationship Type="http://schemas.openxmlformats.org/officeDocument/2006/relationships/slide" Target="/ppt/slides/slide7.xml" Id="R168c561556e0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1aad56fec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9f483346439a" /><Relationship Type="http://schemas.openxmlformats.org/officeDocument/2006/relationships/theme" Target="/ppt/slideMasters/theme/theme1.xml" Id="R75fbd5fae13c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49f483346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c00029e7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8390e93c2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046509eb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a3f7660f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da4ea12c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96f5a898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b0396f3c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258 455 631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279 008 023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