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5f97f1fec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03839d9824637"/>
  </p:sldMasterIdLst>
  <p:sldIdLst>
    <p:sldId xmlns:r="http://schemas.openxmlformats.org/officeDocument/2006/relationships" id="256" r:id="R7af32a3dd1ec481b"/>
    <p:sldId xmlns:r="http://schemas.openxmlformats.org/officeDocument/2006/relationships" id="257" r:id="R530bdbecf6624050"/>
    <p:sldId xmlns:r="http://schemas.openxmlformats.org/officeDocument/2006/relationships" id="258" r:id="Rdb746e97246f45c1"/>
    <p:sldId xmlns:r="http://schemas.openxmlformats.org/officeDocument/2006/relationships" id="259" r:id="Rddcfb59b157e4007"/>
    <p:sldId xmlns:r="http://schemas.openxmlformats.org/officeDocument/2006/relationships" id="260" r:id="R0c2aa1fefc814a19"/>
    <p:sldId xmlns:r="http://schemas.openxmlformats.org/officeDocument/2006/relationships" id="261" r:id="R6f3639422e9d4499"/>
    <p:sldId xmlns:r="http://schemas.openxmlformats.org/officeDocument/2006/relationships" id="262" r:id="R8bbdcc9f3889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03839d9824637" /><Relationship Type="http://schemas.openxmlformats.org/officeDocument/2006/relationships/slide" Target="/ppt/slides/slide1.xml" Id="R7af32a3dd1ec481b" /><Relationship Type="http://schemas.openxmlformats.org/officeDocument/2006/relationships/slide" Target="/ppt/slides/slide2.xml" Id="R530bdbecf6624050" /><Relationship Type="http://schemas.openxmlformats.org/officeDocument/2006/relationships/slide" Target="/ppt/slides/slide3.xml" Id="Rdb746e97246f45c1" /><Relationship Type="http://schemas.openxmlformats.org/officeDocument/2006/relationships/slide" Target="/ppt/slides/slide4.xml" Id="Rddcfb59b157e4007" /><Relationship Type="http://schemas.openxmlformats.org/officeDocument/2006/relationships/slide" Target="/ppt/slides/slide5.xml" Id="R0c2aa1fefc814a19" /><Relationship Type="http://schemas.openxmlformats.org/officeDocument/2006/relationships/slide" Target="/ppt/slides/slide6.xml" Id="R6f3639422e9d4499" /><Relationship Type="http://schemas.openxmlformats.org/officeDocument/2006/relationships/slide" Target="/ppt/slides/slide7.xml" Id="R8bbdcc9f3889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35474dc8e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73b0e78f541fa" /><Relationship Type="http://schemas.openxmlformats.org/officeDocument/2006/relationships/theme" Target="/ppt/slideMasters/theme/theme1.xml" Id="Rb31f876dcd34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73b0e78f5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998b14cb4c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e72019775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d3582c6cb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014fc521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313496fdc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89f69c20e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e87f9f92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BJØRUM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BJØRUM GÅRD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1 776 621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ELISABETH OPPEGAARD BJØRUM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Bjørumveien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990 539 278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BJØRUM GÅRD AS</a:t>
            </a:r>
          </a:p>
        </p:txBody>
      </p:sp>
    </p:spTree>
  </p:cSld>
  <p:clrMapOvr>
    <a:masterClrMapping xmlns:a="http://schemas.openxmlformats.org/drawingml/2006/main"/>
  </p:clrMapOvr>
</p:sld>
</file>