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a95eec424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cb8afef6f4568"/>
  </p:sldMasterIdLst>
  <p:sldIdLst>
    <p:sldId xmlns:r="http://schemas.openxmlformats.org/officeDocument/2006/relationships" id="256" r:id="R16332628067d48b7"/>
    <p:sldId xmlns:r="http://schemas.openxmlformats.org/officeDocument/2006/relationships" id="257" r:id="Rddf74d5715604e0e"/>
    <p:sldId xmlns:r="http://schemas.openxmlformats.org/officeDocument/2006/relationships" id="258" r:id="Red21852f60d94f9b"/>
    <p:sldId xmlns:r="http://schemas.openxmlformats.org/officeDocument/2006/relationships" id="259" r:id="R2f2e9c7f5e644725"/>
    <p:sldId xmlns:r="http://schemas.openxmlformats.org/officeDocument/2006/relationships" id="260" r:id="R58aa0cdebc8142cd"/>
    <p:sldId xmlns:r="http://schemas.openxmlformats.org/officeDocument/2006/relationships" id="261" r:id="Re5e6ab9f681a4a5d"/>
    <p:sldId xmlns:r="http://schemas.openxmlformats.org/officeDocument/2006/relationships" id="262" r:id="Raf5342380bb9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cb8afef6f4568" /><Relationship Type="http://schemas.openxmlformats.org/officeDocument/2006/relationships/slide" Target="/ppt/slides/slide1.xml" Id="R16332628067d48b7" /><Relationship Type="http://schemas.openxmlformats.org/officeDocument/2006/relationships/slide" Target="/ppt/slides/slide2.xml" Id="Rddf74d5715604e0e" /><Relationship Type="http://schemas.openxmlformats.org/officeDocument/2006/relationships/slide" Target="/ppt/slides/slide3.xml" Id="Red21852f60d94f9b" /><Relationship Type="http://schemas.openxmlformats.org/officeDocument/2006/relationships/slide" Target="/ppt/slides/slide4.xml" Id="R2f2e9c7f5e644725" /><Relationship Type="http://schemas.openxmlformats.org/officeDocument/2006/relationships/slide" Target="/ppt/slides/slide5.xml" Id="R58aa0cdebc8142cd" /><Relationship Type="http://schemas.openxmlformats.org/officeDocument/2006/relationships/slide" Target="/ppt/slides/slide6.xml" Id="Re5e6ab9f681a4a5d" /><Relationship Type="http://schemas.openxmlformats.org/officeDocument/2006/relationships/slide" Target="/ppt/slides/slide7.xml" Id="Raf5342380bb9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13d0f2edf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c9bcadf844ad" /><Relationship Type="http://schemas.openxmlformats.org/officeDocument/2006/relationships/theme" Target="/ppt/slideMasters/theme/theme1.xml" Id="R6864fcc9e79b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ec9bcadf8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da32f972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fc3a4ba9d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11ab773b4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8a97510b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dd4731cf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18f3639a4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24949f323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95 505 397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