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e089976e0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a3dc155c14466"/>
  </p:sldMasterIdLst>
  <p:sldIdLst>
    <p:sldId xmlns:r="http://schemas.openxmlformats.org/officeDocument/2006/relationships" id="256" r:id="R816b93ecef454658"/>
    <p:sldId xmlns:r="http://schemas.openxmlformats.org/officeDocument/2006/relationships" id="257" r:id="Rd927dca3caef44e1"/>
    <p:sldId xmlns:r="http://schemas.openxmlformats.org/officeDocument/2006/relationships" id="258" r:id="Re8d82f994ab04390"/>
    <p:sldId xmlns:r="http://schemas.openxmlformats.org/officeDocument/2006/relationships" id="259" r:id="Ra72433e2937d48de"/>
    <p:sldId xmlns:r="http://schemas.openxmlformats.org/officeDocument/2006/relationships" id="260" r:id="R1abaeefe36e94bdb"/>
    <p:sldId xmlns:r="http://schemas.openxmlformats.org/officeDocument/2006/relationships" id="261" r:id="R47dfeb72829b4820"/>
    <p:sldId xmlns:r="http://schemas.openxmlformats.org/officeDocument/2006/relationships" id="262" r:id="R8cfea3ed2ad6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a3dc155c14466" /><Relationship Type="http://schemas.openxmlformats.org/officeDocument/2006/relationships/slide" Target="/ppt/slides/slide1.xml" Id="R816b93ecef454658" /><Relationship Type="http://schemas.openxmlformats.org/officeDocument/2006/relationships/slide" Target="/ppt/slides/slide2.xml" Id="Rd927dca3caef44e1" /><Relationship Type="http://schemas.openxmlformats.org/officeDocument/2006/relationships/slide" Target="/ppt/slides/slide3.xml" Id="Re8d82f994ab04390" /><Relationship Type="http://schemas.openxmlformats.org/officeDocument/2006/relationships/slide" Target="/ppt/slides/slide4.xml" Id="Ra72433e2937d48de" /><Relationship Type="http://schemas.openxmlformats.org/officeDocument/2006/relationships/slide" Target="/ppt/slides/slide5.xml" Id="R1abaeefe36e94bdb" /><Relationship Type="http://schemas.openxmlformats.org/officeDocument/2006/relationships/slide" Target="/ppt/slides/slide6.xml" Id="R47dfeb72829b4820" /><Relationship Type="http://schemas.openxmlformats.org/officeDocument/2006/relationships/slide" Target="/ppt/slides/slide7.xml" Id="R8cfea3ed2ad6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b686ecbe0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123a00ba4c7c" /><Relationship Type="http://schemas.openxmlformats.org/officeDocument/2006/relationships/theme" Target="/ppt/slideMasters/theme/theme1.xml" Id="Rbd9de3d8a563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a123a00ba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28357b960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ff5b189c5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a00b1052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5077f60a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e422afa0c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1542e968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e38554a4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FENSHOLT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JUNE WEIBUST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