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64ed87040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d37e3d0ec4367"/>
  </p:sldMasterIdLst>
  <p:sldIdLst>
    <p:sldId xmlns:r="http://schemas.openxmlformats.org/officeDocument/2006/relationships" id="256" r:id="R3462138319a54dd2"/>
    <p:sldId xmlns:r="http://schemas.openxmlformats.org/officeDocument/2006/relationships" id="257" r:id="R1132932b964c41e4"/>
    <p:sldId xmlns:r="http://schemas.openxmlformats.org/officeDocument/2006/relationships" id="258" r:id="R307062e706ac4a23"/>
    <p:sldId xmlns:r="http://schemas.openxmlformats.org/officeDocument/2006/relationships" id="259" r:id="R726c421f32e0495b"/>
    <p:sldId xmlns:r="http://schemas.openxmlformats.org/officeDocument/2006/relationships" id="260" r:id="Rf1ca0e0582ec40f2"/>
    <p:sldId xmlns:r="http://schemas.openxmlformats.org/officeDocument/2006/relationships" id="261" r:id="Rfa4c47ef30f04ed5"/>
    <p:sldId xmlns:r="http://schemas.openxmlformats.org/officeDocument/2006/relationships" id="262" r:id="Raef683230e51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d37e3d0ec4367" /><Relationship Type="http://schemas.openxmlformats.org/officeDocument/2006/relationships/slide" Target="/ppt/slides/slide1.xml" Id="R3462138319a54dd2" /><Relationship Type="http://schemas.openxmlformats.org/officeDocument/2006/relationships/slide" Target="/ppt/slides/slide2.xml" Id="R1132932b964c41e4" /><Relationship Type="http://schemas.openxmlformats.org/officeDocument/2006/relationships/slide" Target="/ppt/slides/slide3.xml" Id="R307062e706ac4a23" /><Relationship Type="http://schemas.openxmlformats.org/officeDocument/2006/relationships/slide" Target="/ppt/slides/slide4.xml" Id="R726c421f32e0495b" /><Relationship Type="http://schemas.openxmlformats.org/officeDocument/2006/relationships/slide" Target="/ppt/slides/slide5.xml" Id="Rf1ca0e0582ec40f2" /><Relationship Type="http://schemas.openxmlformats.org/officeDocument/2006/relationships/slide" Target="/ppt/slides/slide6.xml" Id="Rfa4c47ef30f04ed5" /><Relationship Type="http://schemas.openxmlformats.org/officeDocument/2006/relationships/slide" Target="/ppt/slides/slide7.xml" Id="Raef683230e51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40b406b26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33681f3f241cc" /><Relationship Type="http://schemas.openxmlformats.org/officeDocument/2006/relationships/theme" Target="/ppt/slideMasters/theme/theme1.xml" Id="R7c57bfc5c301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33681f3f2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5a6c577a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ba53ace9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7bd4d337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e00e0eba4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cb8b5763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edb2b3f7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22b40822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