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4f4071463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92bd4f12f45e3"/>
  </p:sldMasterIdLst>
  <p:sldIdLst>
    <p:sldId xmlns:r="http://schemas.openxmlformats.org/officeDocument/2006/relationships" id="256" r:id="R27a11bf4bc3346b3"/>
    <p:sldId xmlns:r="http://schemas.openxmlformats.org/officeDocument/2006/relationships" id="257" r:id="R2ce6d1e82f2c4272"/>
    <p:sldId xmlns:r="http://schemas.openxmlformats.org/officeDocument/2006/relationships" id="258" r:id="Rb2dfbdb3bb2f424e"/>
    <p:sldId xmlns:r="http://schemas.openxmlformats.org/officeDocument/2006/relationships" id="259" r:id="Rc4360378d11d44ac"/>
    <p:sldId xmlns:r="http://schemas.openxmlformats.org/officeDocument/2006/relationships" id="260" r:id="R4175ec8ff23841c3"/>
    <p:sldId xmlns:r="http://schemas.openxmlformats.org/officeDocument/2006/relationships" id="261" r:id="R5b41df73be7a400a"/>
    <p:sldId xmlns:r="http://schemas.openxmlformats.org/officeDocument/2006/relationships" id="262" r:id="R0342bd53fbc2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92bd4f12f45e3" /><Relationship Type="http://schemas.openxmlformats.org/officeDocument/2006/relationships/slide" Target="/ppt/slides/slide1.xml" Id="R27a11bf4bc3346b3" /><Relationship Type="http://schemas.openxmlformats.org/officeDocument/2006/relationships/slide" Target="/ppt/slides/slide2.xml" Id="R2ce6d1e82f2c4272" /><Relationship Type="http://schemas.openxmlformats.org/officeDocument/2006/relationships/slide" Target="/ppt/slides/slide3.xml" Id="Rb2dfbdb3bb2f424e" /><Relationship Type="http://schemas.openxmlformats.org/officeDocument/2006/relationships/slide" Target="/ppt/slides/slide4.xml" Id="Rc4360378d11d44ac" /><Relationship Type="http://schemas.openxmlformats.org/officeDocument/2006/relationships/slide" Target="/ppt/slides/slide5.xml" Id="R4175ec8ff23841c3" /><Relationship Type="http://schemas.openxmlformats.org/officeDocument/2006/relationships/slide" Target="/ppt/slides/slide6.xml" Id="R5b41df73be7a400a" /><Relationship Type="http://schemas.openxmlformats.org/officeDocument/2006/relationships/slide" Target="/ppt/slides/slide7.xml" Id="R0342bd53fbc2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06adaa82d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8f47dc5d4c3e" /><Relationship Type="http://schemas.openxmlformats.org/officeDocument/2006/relationships/theme" Target="/ppt/slideMasters/theme/theme1.xml" Id="R09eb46883488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68f47dc5d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94b14563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f053c2a6a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c962a311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2d5c64f8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137be06c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55ba7131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7107db4c3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