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bb07cfa8645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23a43d5f7c4ec0"/>
  </p:sldMasterIdLst>
  <p:sldIdLst>
    <p:sldId xmlns:r="http://schemas.openxmlformats.org/officeDocument/2006/relationships" id="256" r:id="Rf9748dac100e4f14"/>
    <p:sldId xmlns:r="http://schemas.openxmlformats.org/officeDocument/2006/relationships" id="257" r:id="Rf07a83ddd41c4426"/>
    <p:sldId xmlns:r="http://schemas.openxmlformats.org/officeDocument/2006/relationships" id="258" r:id="Rc3c24d609b3a440b"/>
    <p:sldId xmlns:r="http://schemas.openxmlformats.org/officeDocument/2006/relationships" id="259" r:id="R2b9e505056414d0e"/>
    <p:sldId xmlns:r="http://schemas.openxmlformats.org/officeDocument/2006/relationships" id="260" r:id="R38f958e3ace14df7"/>
    <p:sldId xmlns:r="http://schemas.openxmlformats.org/officeDocument/2006/relationships" id="261" r:id="R987ac43ec2404eb2"/>
    <p:sldId xmlns:r="http://schemas.openxmlformats.org/officeDocument/2006/relationships" id="262" r:id="R4029d5b186f346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3a43d5f7c4ec0" /><Relationship Type="http://schemas.openxmlformats.org/officeDocument/2006/relationships/slide" Target="/ppt/slides/slide1.xml" Id="Rf9748dac100e4f14" /><Relationship Type="http://schemas.openxmlformats.org/officeDocument/2006/relationships/slide" Target="/ppt/slides/slide2.xml" Id="Rf07a83ddd41c4426" /><Relationship Type="http://schemas.openxmlformats.org/officeDocument/2006/relationships/slide" Target="/ppt/slides/slide3.xml" Id="Rc3c24d609b3a440b" /><Relationship Type="http://schemas.openxmlformats.org/officeDocument/2006/relationships/slide" Target="/ppt/slides/slide4.xml" Id="R2b9e505056414d0e" /><Relationship Type="http://schemas.openxmlformats.org/officeDocument/2006/relationships/slide" Target="/ppt/slides/slide5.xml" Id="R38f958e3ace14df7" /><Relationship Type="http://schemas.openxmlformats.org/officeDocument/2006/relationships/slide" Target="/ppt/slides/slide6.xml" Id="R987ac43ec2404eb2" /><Relationship Type="http://schemas.openxmlformats.org/officeDocument/2006/relationships/slide" Target="/ppt/slides/slide7.xml" Id="R4029d5b186f346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9283bcda546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d65a70ba042a8" /><Relationship Type="http://schemas.openxmlformats.org/officeDocument/2006/relationships/theme" Target="/ppt/slideMasters/theme/theme1.xml" Id="R946a7a61776c40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0d65a70ba042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ce0df18f04b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f27f88f5e41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b84d80f1647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149dc7707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fba742aa046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72623892f49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6e30ac9f042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SØLVIS HOLDING AS ble etablert [år] og holder til i Tjelta.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26 161 501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169 000 698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189 041 340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SØLVI TORILD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GIMRE RENATE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GIMRE STEFFEN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Tjeltavegen 365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4054 Tjelta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