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98ac53277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ad29c98a346f4"/>
  </p:sldMasterIdLst>
  <p:sldIdLst>
    <p:sldId xmlns:r="http://schemas.openxmlformats.org/officeDocument/2006/relationships" id="256" r:id="Re6597caeda534f0a"/>
    <p:sldId xmlns:r="http://schemas.openxmlformats.org/officeDocument/2006/relationships" id="257" r:id="Ra89d6c116b044196"/>
    <p:sldId xmlns:r="http://schemas.openxmlformats.org/officeDocument/2006/relationships" id="258" r:id="R35a094a8b1284b29"/>
    <p:sldId xmlns:r="http://schemas.openxmlformats.org/officeDocument/2006/relationships" id="259" r:id="R43f071b091114a4b"/>
    <p:sldId xmlns:r="http://schemas.openxmlformats.org/officeDocument/2006/relationships" id="260" r:id="Rffbc051b40324698"/>
    <p:sldId xmlns:r="http://schemas.openxmlformats.org/officeDocument/2006/relationships" id="261" r:id="R5e0ac597d98c4da9"/>
    <p:sldId xmlns:r="http://schemas.openxmlformats.org/officeDocument/2006/relationships" id="262" r:id="R00aecde02aa3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ad29c98a346f4" /><Relationship Type="http://schemas.openxmlformats.org/officeDocument/2006/relationships/slide" Target="/ppt/slides/slide1.xml" Id="Re6597caeda534f0a" /><Relationship Type="http://schemas.openxmlformats.org/officeDocument/2006/relationships/slide" Target="/ppt/slides/slide2.xml" Id="Ra89d6c116b044196" /><Relationship Type="http://schemas.openxmlformats.org/officeDocument/2006/relationships/slide" Target="/ppt/slides/slide3.xml" Id="R35a094a8b1284b29" /><Relationship Type="http://schemas.openxmlformats.org/officeDocument/2006/relationships/slide" Target="/ppt/slides/slide4.xml" Id="R43f071b091114a4b" /><Relationship Type="http://schemas.openxmlformats.org/officeDocument/2006/relationships/slide" Target="/ppt/slides/slide5.xml" Id="Rffbc051b40324698" /><Relationship Type="http://schemas.openxmlformats.org/officeDocument/2006/relationships/slide" Target="/ppt/slides/slide6.xml" Id="R5e0ac597d98c4da9" /><Relationship Type="http://schemas.openxmlformats.org/officeDocument/2006/relationships/slide" Target="/ppt/slides/slide7.xml" Id="R00aecde02aa3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fcbf5fe55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0db1e32494b74" /><Relationship Type="http://schemas.openxmlformats.org/officeDocument/2006/relationships/theme" Target="/ppt/slideMasters/theme/theme1.xml" Id="R9f348b5a0fa7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0db1e3249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b49de270e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97d86c1ea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12fcde18e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c82a98264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fcbab7e6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49a773f9f4a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95d79b38b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WINTHER-LARSEN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