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ef7f4871a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6a86a3a2f4ad0"/>
  </p:sldMasterIdLst>
  <p:sldIdLst>
    <p:sldId xmlns:r="http://schemas.openxmlformats.org/officeDocument/2006/relationships" id="256" r:id="R46547e8509d7456f"/>
    <p:sldId xmlns:r="http://schemas.openxmlformats.org/officeDocument/2006/relationships" id="257" r:id="R2f4c3b3295b54bfc"/>
    <p:sldId xmlns:r="http://schemas.openxmlformats.org/officeDocument/2006/relationships" id="258" r:id="R46a91996137f4611"/>
    <p:sldId xmlns:r="http://schemas.openxmlformats.org/officeDocument/2006/relationships" id="259" r:id="R8e1ede8bc12c40f1"/>
    <p:sldId xmlns:r="http://schemas.openxmlformats.org/officeDocument/2006/relationships" id="260" r:id="Rbb33aa89e8ab4301"/>
    <p:sldId xmlns:r="http://schemas.openxmlformats.org/officeDocument/2006/relationships" id="261" r:id="R2e99561a69e64ffe"/>
    <p:sldId xmlns:r="http://schemas.openxmlformats.org/officeDocument/2006/relationships" id="262" r:id="Rb52b03cd1e0c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6a86a3a2f4ad0" /><Relationship Type="http://schemas.openxmlformats.org/officeDocument/2006/relationships/slide" Target="/ppt/slides/slide1.xml" Id="R46547e8509d7456f" /><Relationship Type="http://schemas.openxmlformats.org/officeDocument/2006/relationships/slide" Target="/ppt/slides/slide2.xml" Id="R2f4c3b3295b54bfc" /><Relationship Type="http://schemas.openxmlformats.org/officeDocument/2006/relationships/slide" Target="/ppt/slides/slide3.xml" Id="R46a91996137f4611" /><Relationship Type="http://schemas.openxmlformats.org/officeDocument/2006/relationships/slide" Target="/ppt/slides/slide4.xml" Id="R8e1ede8bc12c40f1" /><Relationship Type="http://schemas.openxmlformats.org/officeDocument/2006/relationships/slide" Target="/ppt/slides/slide5.xml" Id="Rbb33aa89e8ab4301" /><Relationship Type="http://schemas.openxmlformats.org/officeDocument/2006/relationships/slide" Target="/ppt/slides/slide6.xml" Id="R2e99561a69e64ffe" /><Relationship Type="http://schemas.openxmlformats.org/officeDocument/2006/relationships/slide" Target="/ppt/slides/slide7.xml" Id="Rb52b03cd1e0c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477b9ebf0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1c646aec4b90" /><Relationship Type="http://schemas.openxmlformats.org/officeDocument/2006/relationships/theme" Target="/ppt/slideMasters/theme/theme1.xml" Id="Rd3cf60e9b448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31c646aec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9bd15b7e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dc0694d2b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b41567d0a4c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9345293e5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841f95ebe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988a036f8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560f1226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STORBOTN NÆRING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NÆRING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27 363 221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40 124 644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AAGE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AAGE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revisor@storbotn.no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990 633 258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