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5c047622454a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401eb9919e4151"/>
  </p:sldMasterIdLst>
  <p:sldIdLst>
    <p:sldId xmlns:r="http://schemas.openxmlformats.org/officeDocument/2006/relationships" id="256" r:id="R8f6855941f564575"/>
    <p:sldId xmlns:r="http://schemas.openxmlformats.org/officeDocument/2006/relationships" id="257" r:id="Rbca38e451ca54652"/>
    <p:sldId xmlns:r="http://schemas.openxmlformats.org/officeDocument/2006/relationships" id="258" r:id="R31811567a3204c0a"/>
    <p:sldId xmlns:r="http://schemas.openxmlformats.org/officeDocument/2006/relationships" id="259" r:id="R250a9ff79f7d4164"/>
    <p:sldId xmlns:r="http://schemas.openxmlformats.org/officeDocument/2006/relationships" id="260" r:id="R08cb61a81d444a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401eb9919e4151" /><Relationship Type="http://schemas.openxmlformats.org/officeDocument/2006/relationships/slide" Target="/ppt/slides/slide1.xml" Id="R8f6855941f564575" /><Relationship Type="http://schemas.openxmlformats.org/officeDocument/2006/relationships/slide" Target="/ppt/slides/slide2.xml" Id="Rbca38e451ca54652" /><Relationship Type="http://schemas.openxmlformats.org/officeDocument/2006/relationships/slide" Target="/ppt/slides/slide3.xml" Id="R31811567a3204c0a" /><Relationship Type="http://schemas.openxmlformats.org/officeDocument/2006/relationships/slide" Target="/ppt/slides/slide4.xml" Id="R250a9ff79f7d4164" /><Relationship Type="http://schemas.openxmlformats.org/officeDocument/2006/relationships/slide" Target="/ppt/slides/slide5.xml" Id="R08cb61a81d444a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6e93a94c5244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350ed4d144516" /><Relationship Type="http://schemas.openxmlformats.org/officeDocument/2006/relationships/theme" Target="/ppt/slideMasters/theme/theme1.xml" Id="Rf81cb9c2fc9e48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8350ed4d1445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9c0869b8a46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32e1b1c1c46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b74070be643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3520037f24a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a526445b542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BRYNES VEL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BRYNES VEL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BRYNES VEL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BRYNES VEL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BRYNES VEL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BRYNES VEL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Jæradvokatene AS, att: Olav Hetland, Hetlandsgata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brynesvel.no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990 634 343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BRYNES VEL</a:t>
            </a:r>
          </a:p>
        </p:txBody>
      </p:sp>
    </p:spTree>
  </p:cSld>
  <p:clrMapOvr>
    <a:masterClrMapping xmlns:a="http://schemas.openxmlformats.org/drawingml/2006/main"/>
  </p:clrMapOvr>
</p:sld>
</file>