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eade9e9ac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58d2396acc4acf"/>
  </p:sldMasterIdLst>
  <p:sldIdLst>
    <p:sldId xmlns:r="http://schemas.openxmlformats.org/officeDocument/2006/relationships" id="256" r:id="R9090fda464c94bb2"/>
    <p:sldId xmlns:r="http://schemas.openxmlformats.org/officeDocument/2006/relationships" id="257" r:id="Rd4cb903eb5e341be"/>
    <p:sldId xmlns:r="http://schemas.openxmlformats.org/officeDocument/2006/relationships" id="258" r:id="Rd37bc524781f4cd8"/>
    <p:sldId xmlns:r="http://schemas.openxmlformats.org/officeDocument/2006/relationships" id="259" r:id="Rd2cf30ac45414e55"/>
    <p:sldId xmlns:r="http://schemas.openxmlformats.org/officeDocument/2006/relationships" id="260" r:id="R467e0860a6894d3b"/>
    <p:sldId xmlns:r="http://schemas.openxmlformats.org/officeDocument/2006/relationships" id="261" r:id="R456c6aade2384c3f"/>
    <p:sldId xmlns:r="http://schemas.openxmlformats.org/officeDocument/2006/relationships" id="262" r:id="Rced439ece3b74e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8d2396acc4acf" /><Relationship Type="http://schemas.openxmlformats.org/officeDocument/2006/relationships/slide" Target="/ppt/slides/slide1.xml" Id="R9090fda464c94bb2" /><Relationship Type="http://schemas.openxmlformats.org/officeDocument/2006/relationships/slide" Target="/ppt/slides/slide2.xml" Id="Rd4cb903eb5e341be" /><Relationship Type="http://schemas.openxmlformats.org/officeDocument/2006/relationships/slide" Target="/ppt/slides/slide3.xml" Id="Rd37bc524781f4cd8" /><Relationship Type="http://schemas.openxmlformats.org/officeDocument/2006/relationships/slide" Target="/ppt/slides/slide4.xml" Id="Rd2cf30ac45414e55" /><Relationship Type="http://schemas.openxmlformats.org/officeDocument/2006/relationships/slide" Target="/ppt/slides/slide5.xml" Id="R467e0860a6894d3b" /><Relationship Type="http://schemas.openxmlformats.org/officeDocument/2006/relationships/slide" Target="/ppt/slides/slide6.xml" Id="R456c6aade2384c3f" /><Relationship Type="http://schemas.openxmlformats.org/officeDocument/2006/relationships/slide" Target="/ppt/slides/slide7.xml" Id="Rced439ece3b74e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175c39b06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5a9c6db694cf5" /><Relationship Type="http://schemas.openxmlformats.org/officeDocument/2006/relationships/theme" Target="/ppt/slideMasters/theme/theme1.xml" Id="Ra57151c901d0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5a9c6db694c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3eb2a0766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9059c5759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ede851771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43a12cdbf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dd5a4312c4f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9b5e6992849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4345d556740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1 970 088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4 327 444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57 488 507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61 748 838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 SIGBJØRN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Ølvegata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sigbjorn@dulf.no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