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35b629eff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8ab9be26c4828"/>
  </p:sldMasterIdLst>
  <p:sldIdLst>
    <p:sldId xmlns:r="http://schemas.openxmlformats.org/officeDocument/2006/relationships" id="256" r:id="Rab65171b14c14f67"/>
    <p:sldId xmlns:r="http://schemas.openxmlformats.org/officeDocument/2006/relationships" id="257" r:id="R742ac6c3f5504108"/>
    <p:sldId xmlns:r="http://schemas.openxmlformats.org/officeDocument/2006/relationships" id="258" r:id="R1241ee6d32c84b69"/>
    <p:sldId xmlns:r="http://schemas.openxmlformats.org/officeDocument/2006/relationships" id="259" r:id="Rff8e29f9e7c04113"/>
    <p:sldId xmlns:r="http://schemas.openxmlformats.org/officeDocument/2006/relationships" id="260" r:id="Ra2690f2cada24908"/>
    <p:sldId xmlns:r="http://schemas.openxmlformats.org/officeDocument/2006/relationships" id="261" r:id="R80a333b2113d45e7"/>
    <p:sldId xmlns:r="http://schemas.openxmlformats.org/officeDocument/2006/relationships" id="262" r:id="R461fb43a3b20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8ab9be26c4828" /><Relationship Type="http://schemas.openxmlformats.org/officeDocument/2006/relationships/slide" Target="/ppt/slides/slide1.xml" Id="Rab65171b14c14f67" /><Relationship Type="http://schemas.openxmlformats.org/officeDocument/2006/relationships/slide" Target="/ppt/slides/slide2.xml" Id="R742ac6c3f5504108" /><Relationship Type="http://schemas.openxmlformats.org/officeDocument/2006/relationships/slide" Target="/ppt/slides/slide3.xml" Id="R1241ee6d32c84b69" /><Relationship Type="http://schemas.openxmlformats.org/officeDocument/2006/relationships/slide" Target="/ppt/slides/slide4.xml" Id="Rff8e29f9e7c04113" /><Relationship Type="http://schemas.openxmlformats.org/officeDocument/2006/relationships/slide" Target="/ppt/slides/slide5.xml" Id="Ra2690f2cada24908" /><Relationship Type="http://schemas.openxmlformats.org/officeDocument/2006/relationships/slide" Target="/ppt/slides/slide6.xml" Id="R80a333b2113d45e7" /><Relationship Type="http://schemas.openxmlformats.org/officeDocument/2006/relationships/slide" Target="/ppt/slides/slide7.xml" Id="R461fb43a3b20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1679873ff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919dc49bb4358" /><Relationship Type="http://schemas.openxmlformats.org/officeDocument/2006/relationships/theme" Target="/ppt/slideMasters/theme/theme1.xml" Id="Rfca1e3894b92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919dc49bb43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5e31cbdce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2e6acaf76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f2b3cd900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c00374013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7737dd791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eae86360f4f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5fb845777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