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ab001b60184e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f59945e8bf4163"/>
  </p:sldMasterIdLst>
  <p:sldIdLst>
    <p:sldId xmlns:r="http://schemas.openxmlformats.org/officeDocument/2006/relationships" id="256" r:id="Rc5d37b130cf740b5"/>
    <p:sldId xmlns:r="http://schemas.openxmlformats.org/officeDocument/2006/relationships" id="257" r:id="R31c03def97e94a67"/>
    <p:sldId xmlns:r="http://schemas.openxmlformats.org/officeDocument/2006/relationships" id="258" r:id="Rd14a70979ede406d"/>
    <p:sldId xmlns:r="http://schemas.openxmlformats.org/officeDocument/2006/relationships" id="259" r:id="Rb0785029b6f74960"/>
    <p:sldId xmlns:r="http://schemas.openxmlformats.org/officeDocument/2006/relationships" id="260" r:id="R27d1c945e108447e"/>
    <p:sldId xmlns:r="http://schemas.openxmlformats.org/officeDocument/2006/relationships" id="261" r:id="R9453d1d897474827"/>
    <p:sldId xmlns:r="http://schemas.openxmlformats.org/officeDocument/2006/relationships" id="262" r:id="R0966855a554249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f59945e8bf4163" /><Relationship Type="http://schemas.openxmlformats.org/officeDocument/2006/relationships/slide" Target="/ppt/slides/slide1.xml" Id="Rc5d37b130cf740b5" /><Relationship Type="http://schemas.openxmlformats.org/officeDocument/2006/relationships/slide" Target="/ppt/slides/slide2.xml" Id="R31c03def97e94a67" /><Relationship Type="http://schemas.openxmlformats.org/officeDocument/2006/relationships/slide" Target="/ppt/slides/slide3.xml" Id="Rd14a70979ede406d" /><Relationship Type="http://schemas.openxmlformats.org/officeDocument/2006/relationships/slide" Target="/ppt/slides/slide4.xml" Id="Rb0785029b6f74960" /><Relationship Type="http://schemas.openxmlformats.org/officeDocument/2006/relationships/slide" Target="/ppt/slides/slide5.xml" Id="R27d1c945e108447e" /><Relationship Type="http://schemas.openxmlformats.org/officeDocument/2006/relationships/slide" Target="/ppt/slides/slide6.xml" Id="R9453d1d897474827" /><Relationship Type="http://schemas.openxmlformats.org/officeDocument/2006/relationships/slide" Target="/ppt/slides/slide7.xml" Id="R0966855a554249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711ca6f2b847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d556e60b746ff" /><Relationship Type="http://schemas.openxmlformats.org/officeDocument/2006/relationships/theme" Target="/ppt/slideMasters/theme/theme1.xml" Id="R151ebddd0f7645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bd556e60b746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7adbaeab442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68b1402cf4c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f85a54b1646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13b1780ae47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87cd6c94d44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9b52d515346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43433a43245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KIKAMO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KIKAMO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−2 685 576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26 547 288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138 287 242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139 302 272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MORTEN OLAV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JOHNSON KIRSTI E H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SPENCER KARIANNE HOEL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ROAR OLAV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roar.hoel@rh-finans.com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990 692 939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