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e58dad4f4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46587366a42b9"/>
  </p:sldMasterIdLst>
  <p:sldIdLst>
    <p:sldId xmlns:r="http://schemas.openxmlformats.org/officeDocument/2006/relationships" id="256" r:id="R4b41a62eba654821"/>
    <p:sldId xmlns:r="http://schemas.openxmlformats.org/officeDocument/2006/relationships" id="257" r:id="Reef635f1cbca4d6e"/>
    <p:sldId xmlns:r="http://schemas.openxmlformats.org/officeDocument/2006/relationships" id="258" r:id="Rd7168e42a4084a4e"/>
    <p:sldId xmlns:r="http://schemas.openxmlformats.org/officeDocument/2006/relationships" id="259" r:id="Rb27cd55ee23d416e"/>
    <p:sldId xmlns:r="http://schemas.openxmlformats.org/officeDocument/2006/relationships" id="260" r:id="R352ae6c033ec450e"/>
    <p:sldId xmlns:r="http://schemas.openxmlformats.org/officeDocument/2006/relationships" id="261" r:id="R802fc95d497840a5"/>
    <p:sldId xmlns:r="http://schemas.openxmlformats.org/officeDocument/2006/relationships" id="262" r:id="R6ac6083e3db5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46587366a42b9" /><Relationship Type="http://schemas.openxmlformats.org/officeDocument/2006/relationships/slide" Target="/ppt/slides/slide1.xml" Id="R4b41a62eba654821" /><Relationship Type="http://schemas.openxmlformats.org/officeDocument/2006/relationships/slide" Target="/ppt/slides/slide2.xml" Id="Reef635f1cbca4d6e" /><Relationship Type="http://schemas.openxmlformats.org/officeDocument/2006/relationships/slide" Target="/ppt/slides/slide3.xml" Id="Rd7168e42a4084a4e" /><Relationship Type="http://schemas.openxmlformats.org/officeDocument/2006/relationships/slide" Target="/ppt/slides/slide4.xml" Id="Rb27cd55ee23d416e" /><Relationship Type="http://schemas.openxmlformats.org/officeDocument/2006/relationships/slide" Target="/ppt/slides/slide5.xml" Id="R352ae6c033ec450e" /><Relationship Type="http://schemas.openxmlformats.org/officeDocument/2006/relationships/slide" Target="/ppt/slides/slide6.xml" Id="R802fc95d497840a5" /><Relationship Type="http://schemas.openxmlformats.org/officeDocument/2006/relationships/slide" Target="/ppt/slides/slide7.xml" Id="R6ac6083e3db5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1c7ab3101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6dd7296e45bc" /><Relationship Type="http://schemas.openxmlformats.org/officeDocument/2006/relationships/theme" Target="/ppt/slideMasters/theme/theme1.xml" Id="R110ff0fe3809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d6dd7296e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0397047e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464f29f02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c54ba144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4e70e76d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cd3c62a1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567e4c2a5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49149f2d6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QUINDELAUG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QUINDELAUG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LINDELAND TOM ARNT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