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357196159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f9e72b4e94809"/>
  </p:sldMasterIdLst>
  <p:sldIdLst>
    <p:sldId xmlns:r="http://schemas.openxmlformats.org/officeDocument/2006/relationships" id="256" r:id="Rd7241908de3f4789"/>
    <p:sldId xmlns:r="http://schemas.openxmlformats.org/officeDocument/2006/relationships" id="257" r:id="R2cf152b709004a75"/>
    <p:sldId xmlns:r="http://schemas.openxmlformats.org/officeDocument/2006/relationships" id="258" r:id="R31a9fb431e3d4280"/>
    <p:sldId xmlns:r="http://schemas.openxmlformats.org/officeDocument/2006/relationships" id="259" r:id="Ree00dd00dc0e4d9c"/>
    <p:sldId xmlns:r="http://schemas.openxmlformats.org/officeDocument/2006/relationships" id="260" r:id="R99052e2d8cf74f37"/>
    <p:sldId xmlns:r="http://schemas.openxmlformats.org/officeDocument/2006/relationships" id="261" r:id="R3cb1814a156b40df"/>
    <p:sldId xmlns:r="http://schemas.openxmlformats.org/officeDocument/2006/relationships" id="262" r:id="Rd05467be33ba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f9e72b4e94809" /><Relationship Type="http://schemas.openxmlformats.org/officeDocument/2006/relationships/slide" Target="/ppt/slides/slide1.xml" Id="Rd7241908de3f4789" /><Relationship Type="http://schemas.openxmlformats.org/officeDocument/2006/relationships/slide" Target="/ppt/slides/slide2.xml" Id="R2cf152b709004a75" /><Relationship Type="http://schemas.openxmlformats.org/officeDocument/2006/relationships/slide" Target="/ppt/slides/slide3.xml" Id="R31a9fb431e3d4280" /><Relationship Type="http://schemas.openxmlformats.org/officeDocument/2006/relationships/slide" Target="/ppt/slides/slide4.xml" Id="Ree00dd00dc0e4d9c" /><Relationship Type="http://schemas.openxmlformats.org/officeDocument/2006/relationships/slide" Target="/ppt/slides/slide5.xml" Id="R99052e2d8cf74f37" /><Relationship Type="http://schemas.openxmlformats.org/officeDocument/2006/relationships/slide" Target="/ppt/slides/slide6.xml" Id="R3cb1814a156b40df" /><Relationship Type="http://schemas.openxmlformats.org/officeDocument/2006/relationships/slide" Target="/ppt/slides/slide7.xml" Id="Rd05467be33ba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78282d7a4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80ec6846f441f" /><Relationship Type="http://schemas.openxmlformats.org/officeDocument/2006/relationships/theme" Target="/ppt/slideMasters/theme/theme1.xml" Id="Ra414eec7e678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80ec6846f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93657708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9d0a463c2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4cf53243e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ac0818dd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290dc8541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3f43d3a3644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4207057b3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G5J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G5J GROUP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66 149 769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JOHNY GIANG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 4U, 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33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post@regnskap4u.no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990 714 347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