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cd6c573cca43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c8def2bbe6498f"/>
  </p:sldMasterIdLst>
  <p:sldIdLst>
    <p:sldId xmlns:r="http://schemas.openxmlformats.org/officeDocument/2006/relationships" id="256" r:id="R73a39fc803634de0"/>
    <p:sldId xmlns:r="http://schemas.openxmlformats.org/officeDocument/2006/relationships" id="257" r:id="R4c4d4148558c411c"/>
    <p:sldId xmlns:r="http://schemas.openxmlformats.org/officeDocument/2006/relationships" id="258" r:id="Rb2326566b9964096"/>
    <p:sldId xmlns:r="http://schemas.openxmlformats.org/officeDocument/2006/relationships" id="259" r:id="Rab1265e94e2c44ec"/>
    <p:sldId xmlns:r="http://schemas.openxmlformats.org/officeDocument/2006/relationships" id="260" r:id="R25a13578762d43aa"/>
    <p:sldId xmlns:r="http://schemas.openxmlformats.org/officeDocument/2006/relationships" id="261" r:id="R7117b0993087490b"/>
    <p:sldId xmlns:r="http://schemas.openxmlformats.org/officeDocument/2006/relationships" id="262" r:id="R2b3e7fc7e2a34a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c8def2bbe6498f" /><Relationship Type="http://schemas.openxmlformats.org/officeDocument/2006/relationships/slide" Target="/ppt/slides/slide1.xml" Id="R73a39fc803634de0" /><Relationship Type="http://schemas.openxmlformats.org/officeDocument/2006/relationships/slide" Target="/ppt/slides/slide2.xml" Id="R4c4d4148558c411c" /><Relationship Type="http://schemas.openxmlformats.org/officeDocument/2006/relationships/slide" Target="/ppt/slides/slide3.xml" Id="Rb2326566b9964096" /><Relationship Type="http://schemas.openxmlformats.org/officeDocument/2006/relationships/slide" Target="/ppt/slides/slide4.xml" Id="Rab1265e94e2c44ec" /><Relationship Type="http://schemas.openxmlformats.org/officeDocument/2006/relationships/slide" Target="/ppt/slides/slide5.xml" Id="R25a13578762d43aa" /><Relationship Type="http://schemas.openxmlformats.org/officeDocument/2006/relationships/slide" Target="/ppt/slides/slide6.xml" Id="R7117b0993087490b" /><Relationship Type="http://schemas.openxmlformats.org/officeDocument/2006/relationships/slide" Target="/ppt/slides/slide7.xml" Id="R2b3e7fc7e2a34a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c1df4ab60c40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1b312e249497f" /><Relationship Type="http://schemas.openxmlformats.org/officeDocument/2006/relationships/theme" Target="/ppt/slideMasters/theme/theme1.xml" Id="R0d04f5a240274a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51b312e24949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de23ab08e40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b57101f324a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dc1453a724f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5e58051a44a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9c6952d2d40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9ff800bc641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1534c590140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S. UGELSTAD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 UGELSTAD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−6 000 371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1 303 439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86 999 925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251 897 495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LERVIK ANNE S LORANGE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LORANGE PER FRITHJOF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LORANGE PETER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v/Per F. Lorange, Hystadveien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990 730 601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