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a87efe5ffc4f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7ee8de5f6349a1"/>
  </p:sldMasterIdLst>
  <p:sldIdLst>
    <p:sldId xmlns:r="http://schemas.openxmlformats.org/officeDocument/2006/relationships" id="256" r:id="R2b55097830a54179"/>
    <p:sldId xmlns:r="http://schemas.openxmlformats.org/officeDocument/2006/relationships" id="257" r:id="R2cbd2074c4ca4981"/>
    <p:sldId xmlns:r="http://schemas.openxmlformats.org/officeDocument/2006/relationships" id="258" r:id="Rfb0915c7b56144a8"/>
    <p:sldId xmlns:r="http://schemas.openxmlformats.org/officeDocument/2006/relationships" id="259" r:id="Rf29a3604a5844642"/>
    <p:sldId xmlns:r="http://schemas.openxmlformats.org/officeDocument/2006/relationships" id="260" r:id="R7f42b31fab1142de"/>
    <p:sldId xmlns:r="http://schemas.openxmlformats.org/officeDocument/2006/relationships" id="261" r:id="Ra18e319a4eea467c"/>
    <p:sldId xmlns:r="http://schemas.openxmlformats.org/officeDocument/2006/relationships" id="262" r:id="R067bcdfe6f2045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7ee8de5f6349a1" /><Relationship Type="http://schemas.openxmlformats.org/officeDocument/2006/relationships/slide" Target="/ppt/slides/slide1.xml" Id="R2b55097830a54179" /><Relationship Type="http://schemas.openxmlformats.org/officeDocument/2006/relationships/slide" Target="/ppt/slides/slide2.xml" Id="R2cbd2074c4ca4981" /><Relationship Type="http://schemas.openxmlformats.org/officeDocument/2006/relationships/slide" Target="/ppt/slides/slide3.xml" Id="Rfb0915c7b56144a8" /><Relationship Type="http://schemas.openxmlformats.org/officeDocument/2006/relationships/slide" Target="/ppt/slides/slide4.xml" Id="Rf29a3604a5844642" /><Relationship Type="http://schemas.openxmlformats.org/officeDocument/2006/relationships/slide" Target="/ppt/slides/slide5.xml" Id="R7f42b31fab1142de" /><Relationship Type="http://schemas.openxmlformats.org/officeDocument/2006/relationships/slide" Target="/ppt/slides/slide6.xml" Id="Ra18e319a4eea467c" /><Relationship Type="http://schemas.openxmlformats.org/officeDocument/2006/relationships/slide" Target="/ppt/slides/slide7.xml" Id="R067bcdfe6f2045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3ad302093142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1a2433beb484a" /><Relationship Type="http://schemas.openxmlformats.org/officeDocument/2006/relationships/theme" Target="/ppt/slideMasters/theme/theme1.xml" Id="R35fe7129068e45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31a2433beb48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1f77d98f34b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491e8972f47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f3841948a4e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8560997444e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dab09859e4a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5b51eca4144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e8fd15de144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NWT MEDIA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NWT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NWT MEDIA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NWT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NWT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NWT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−2 181 095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386 885 503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1 060 383 927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1 415 534 577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NWT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NYA WERMLANDSTIDNINGENS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NWT MEDIA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Advokatfirmaet Thommessen AS, Vestre Strømkaien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990 761 736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NWT MEDIA AS</a:t>
            </a:r>
          </a:p>
        </p:txBody>
      </p:sp>
    </p:spTree>
  </p:cSld>
  <p:clrMapOvr>
    <a:masterClrMapping xmlns:a="http://schemas.openxmlformats.org/drawingml/2006/main"/>
  </p:clrMapOvr>
</p:sld>
</file>