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a1ad10ab5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d7c195fa74f21"/>
  </p:sldMasterIdLst>
  <p:sldIdLst>
    <p:sldId xmlns:r="http://schemas.openxmlformats.org/officeDocument/2006/relationships" id="256" r:id="R5a92574e972e499e"/>
    <p:sldId xmlns:r="http://schemas.openxmlformats.org/officeDocument/2006/relationships" id="257" r:id="Re68b170f133d4600"/>
    <p:sldId xmlns:r="http://schemas.openxmlformats.org/officeDocument/2006/relationships" id="258" r:id="R9c715cfdbc24479f"/>
    <p:sldId xmlns:r="http://schemas.openxmlformats.org/officeDocument/2006/relationships" id="259" r:id="R538004d680084a3f"/>
    <p:sldId xmlns:r="http://schemas.openxmlformats.org/officeDocument/2006/relationships" id="260" r:id="Rd4ef6f4dd20a4fad"/>
    <p:sldId xmlns:r="http://schemas.openxmlformats.org/officeDocument/2006/relationships" id="261" r:id="Rd510b580d561469e"/>
    <p:sldId xmlns:r="http://schemas.openxmlformats.org/officeDocument/2006/relationships" id="262" r:id="Re7046e07835a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d7c195fa74f21" /><Relationship Type="http://schemas.openxmlformats.org/officeDocument/2006/relationships/slide" Target="/ppt/slides/slide1.xml" Id="R5a92574e972e499e" /><Relationship Type="http://schemas.openxmlformats.org/officeDocument/2006/relationships/slide" Target="/ppt/slides/slide2.xml" Id="Re68b170f133d4600" /><Relationship Type="http://schemas.openxmlformats.org/officeDocument/2006/relationships/slide" Target="/ppt/slides/slide3.xml" Id="R9c715cfdbc24479f" /><Relationship Type="http://schemas.openxmlformats.org/officeDocument/2006/relationships/slide" Target="/ppt/slides/slide4.xml" Id="R538004d680084a3f" /><Relationship Type="http://schemas.openxmlformats.org/officeDocument/2006/relationships/slide" Target="/ppt/slides/slide5.xml" Id="Rd4ef6f4dd20a4fad" /><Relationship Type="http://schemas.openxmlformats.org/officeDocument/2006/relationships/slide" Target="/ppt/slides/slide6.xml" Id="Rd510b580d561469e" /><Relationship Type="http://schemas.openxmlformats.org/officeDocument/2006/relationships/slide" Target="/ppt/slides/slide7.xml" Id="Re7046e07835a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7bb1022ec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41689b1e4621" /><Relationship Type="http://schemas.openxmlformats.org/officeDocument/2006/relationships/theme" Target="/ppt/slideMasters/theme/theme1.xml" Id="R848fcca917b4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541689b1e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ca622def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e0977835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fa594edd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f220f655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424aced9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7bc1183aa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bc2464c8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ANDRE ASPENES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990 804 486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