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75b95a784249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a9c8b914964d37"/>
  </p:sldMasterIdLst>
  <p:sldIdLst>
    <p:sldId xmlns:r="http://schemas.openxmlformats.org/officeDocument/2006/relationships" id="256" r:id="R88e688f992b841a6"/>
    <p:sldId xmlns:r="http://schemas.openxmlformats.org/officeDocument/2006/relationships" id="257" r:id="Ra5604b469bb44b34"/>
    <p:sldId xmlns:r="http://schemas.openxmlformats.org/officeDocument/2006/relationships" id="258" r:id="R7f8aaa434a014e48"/>
    <p:sldId xmlns:r="http://schemas.openxmlformats.org/officeDocument/2006/relationships" id="259" r:id="R2634e2b5b8144209"/>
    <p:sldId xmlns:r="http://schemas.openxmlformats.org/officeDocument/2006/relationships" id="260" r:id="Ra481252da829432c"/>
    <p:sldId xmlns:r="http://schemas.openxmlformats.org/officeDocument/2006/relationships" id="261" r:id="R3236be91217c44f8"/>
    <p:sldId xmlns:r="http://schemas.openxmlformats.org/officeDocument/2006/relationships" id="262" r:id="R9e9d4915d5c84b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a9c8b914964d37" /><Relationship Type="http://schemas.openxmlformats.org/officeDocument/2006/relationships/slide" Target="/ppt/slides/slide1.xml" Id="R88e688f992b841a6" /><Relationship Type="http://schemas.openxmlformats.org/officeDocument/2006/relationships/slide" Target="/ppt/slides/slide2.xml" Id="Ra5604b469bb44b34" /><Relationship Type="http://schemas.openxmlformats.org/officeDocument/2006/relationships/slide" Target="/ppt/slides/slide3.xml" Id="R7f8aaa434a014e48" /><Relationship Type="http://schemas.openxmlformats.org/officeDocument/2006/relationships/slide" Target="/ppt/slides/slide4.xml" Id="R2634e2b5b8144209" /><Relationship Type="http://schemas.openxmlformats.org/officeDocument/2006/relationships/slide" Target="/ppt/slides/slide5.xml" Id="Ra481252da829432c" /><Relationship Type="http://schemas.openxmlformats.org/officeDocument/2006/relationships/slide" Target="/ppt/slides/slide6.xml" Id="R3236be91217c44f8" /><Relationship Type="http://schemas.openxmlformats.org/officeDocument/2006/relationships/slide" Target="/ppt/slides/slide7.xml" Id="R9e9d4915d5c84b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7ec28ca9e24f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e98d2e6954af4" /><Relationship Type="http://schemas.openxmlformats.org/officeDocument/2006/relationships/theme" Target="/ppt/slideMasters/theme/theme1.xml" Id="R2824d977445d48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0e98d2e695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2ca28439c42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2e9c7050c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72d8149a9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a2571967842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10822e5b245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c5f0566544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f2fb7ce8634a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HOLDING AS ble etablert [år] og holder til i Tromsdalen.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4 115 482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4 115 482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 ARVID LINAKER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9020 Tromsdalen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60 06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990 826 161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HOLDING AS</a:t>
            </a:r>
          </a:p>
        </p:txBody>
      </p:sp>
    </p:spTree>
  </p:cSld>
  <p:clrMapOvr>
    <a:masterClrMapping xmlns:a="http://schemas.openxmlformats.org/drawingml/2006/main"/>
  </p:clrMapOvr>
</p:sld>
</file>