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7e56c3e5b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23c7164ea425d"/>
  </p:sldMasterIdLst>
  <p:sldIdLst>
    <p:sldId xmlns:r="http://schemas.openxmlformats.org/officeDocument/2006/relationships" id="256" r:id="R133f03db63684a47"/>
    <p:sldId xmlns:r="http://schemas.openxmlformats.org/officeDocument/2006/relationships" id="257" r:id="Rb069c4c3f90140a5"/>
    <p:sldId xmlns:r="http://schemas.openxmlformats.org/officeDocument/2006/relationships" id="258" r:id="R26ef0b8a41aa467d"/>
    <p:sldId xmlns:r="http://schemas.openxmlformats.org/officeDocument/2006/relationships" id="259" r:id="R80be09e152154803"/>
    <p:sldId xmlns:r="http://schemas.openxmlformats.org/officeDocument/2006/relationships" id="260" r:id="R533ce0685a6f40a9"/>
    <p:sldId xmlns:r="http://schemas.openxmlformats.org/officeDocument/2006/relationships" id="261" r:id="R3ec2d561cc044b27"/>
    <p:sldId xmlns:r="http://schemas.openxmlformats.org/officeDocument/2006/relationships" id="262" r:id="Rbe4a92792f21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23c7164ea425d" /><Relationship Type="http://schemas.openxmlformats.org/officeDocument/2006/relationships/slide" Target="/ppt/slides/slide1.xml" Id="R133f03db63684a47" /><Relationship Type="http://schemas.openxmlformats.org/officeDocument/2006/relationships/slide" Target="/ppt/slides/slide2.xml" Id="Rb069c4c3f90140a5" /><Relationship Type="http://schemas.openxmlformats.org/officeDocument/2006/relationships/slide" Target="/ppt/slides/slide3.xml" Id="R26ef0b8a41aa467d" /><Relationship Type="http://schemas.openxmlformats.org/officeDocument/2006/relationships/slide" Target="/ppt/slides/slide4.xml" Id="R80be09e152154803" /><Relationship Type="http://schemas.openxmlformats.org/officeDocument/2006/relationships/slide" Target="/ppt/slides/slide5.xml" Id="R533ce0685a6f40a9" /><Relationship Type="http://schemas.openxmlformats.org/officeDocument/2006/relationships/slide" Target="/ppt/slides/slide6.xml" Id="R3ec2d561cc044b27" /><Relationship Type="http://schemas.openxmlformats.org/officeDocument/2006/relationships/slide" Target="/ppt/slides/slide7.xml" Id="Rbe4a92792f21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ae4a0b79d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7962f89944d9" /><Relationship Type="http://schemas.openxmlformats.org/officeDocument/2006/relationships/theme" Target="/ppt/slideMasters/theme/theme1.xml" Id="Rfc750f079d13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b7962f899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8dc6780c3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7e9a5626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c7bd4942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e2728060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c455ce48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d1fc39847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497e27f0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BENTES SALONG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BENTES SALONG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HYTTEBAKK SIGNE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