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0feff4e89e4a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32c104adac44e9"/>
  </p:sldMasterIdLst>
  <p:sldIdLst>
    <p:sldId xmlns:r="http://schemas.openxmlformats.org/officeDocument/2006/relationships" id="256" r:id="R11df0bfdf63f400a"/>
    <p:sldId xmlns:r="http://schemas.openxmlformats.org/officeDocument/2006/relationships" id="257" r:id="R07ff084e90a04155"/>
    <p:sldId xmlns:r="http://schemas.openxmlformats.org/officeDocument/2006/relationships" id="258" r:id="Ra0ecb8db09024d77"/>
    <p:sldId xmlns:r="http://schemas.openxmlformats.org/officeDocument/2006/relationships" id="259" r:id="Rdcfdb1908e4f483a"/>
    <p:sldId xmlns:r="http://schemas.openxmlformats.org/officeDocument/2006/relationships" id="260" r:id="R5f6c08ae4ed74281"/>
    <p:sldId xmlns:r="http://schemas.openxmlformats.org/officeDocument/2006/relationships" id="261" r:id="R365132f5dde5492a"/>
    <p:sldId xmlns:r="http://schemas.openxmlformats.org/officeDocument/2006/relationships" id="262" r:id="Rab883dd6d9fd48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32c104adac44e9" /><Relationship Type="http://schemas.openxmlformats.org/officeDocument/2006/relationships/slide" Target="/ppt/slides/slide1.xml" Id="R11df0bfdf63f400a" /><Relationship Type="http://schemas.openxmlformats.org/officeDocument/2006/relationships/slide" Target="/ppt/slides/slide2.xml" Id="R07ff084e90a04155" /><Relationship Type="http://schemas.openxmlformats.org/officeDocument/2006/relationships/slide" Target="/ppt/slides/slide3.xml" Id="Ra0ecb8db09024d77" /><Relationship Type="http://schemas.openxmlformats.org/officeDocument/2006/relationships/slide" Target="/ppt/slides/slide4.xml" Id="Rdcfdb1908e4f483a" /><Relationship Type="http://schemas.openxmlformats.org/officeDocument/2006/relationships/slide" Target="/ppt/slides/slide5.xml" Id="R5f6c08ae4ed74281" /><Relationship Type="http://schemas.openxmlformats.org/officeDocument/2006/relationships/slide" Target="/ppt/slides/slide6.xml" Id="R365132f5dde5492a" /><Relationship Type="http://schemas.openxmlformats.org/officeDocument/2006/relationships/slide" Target="/ppt/slides/slide7.xml" Id="Rab883dd6d9fd48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6763d6040049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4442648f74214" /><Relationship Type="http://schemas.openxmlformats.org/officeDocument/2006/relationships/theme" Target="/ppt/slideMasters/theme/theme1.xml" Id="R92202f4a73d14c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14442648f742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7beec0bf343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a69d93be940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89462d1e647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c8bfcc4ef4f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1db88021d42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464a13aac46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3c022e1264c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INWI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INWI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771 454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578 941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576 618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12 631 260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12 860 526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EDWIN WIIK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EDWIN WIIK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INWI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990 899 797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INWI INVEST AS</a:t>
            </a:r>
          </a:p>
        </p:txBody>
      </p:sp>
    </p:spTree>
  </p:cSld>
  <p:clrMapOvr>
    <a:masterClrMapping xmlns:a="http://schemas.openxmlformats.org/drawingml/2006/main"/>
  </p:clrMapOvr>
</p:sld>
</file>