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ad67bdcbb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bafbba7984afb"/>
  </p:sldMasterIdLst>
  <p:sldIdLst>
    <p:sldId xmlns:r="http://schemas.openxmlformats.org/officeDocument/2006/relationships" id="256" r:id="R13b27af4589e4b16"/>
    <p:sldId xmlns:r="http://schemas.openxmlformats.org/officeDocument/2006/relationships" id="257" r:id="R26424ccdbfb74216"/>
    <p:sldId xmlns:r="http://schemas.openxmlformats.org/officeDocument/2006/relationships" id="258" r:id="Ra1c2998ad7f24dc9"/>
    <p:sldId xmlns:r="http://schemas.openxmlformats.org/officeDocument/2006/relationships" id="259" r:id="R5570397c30c94a94"/>
    <p:sldId xmlns:r="http://schemas.openxmlformats.org/officeDocument/2006/relationships" id="260" r:id="R84eed82525a24202"/>
    <p:sldId xmlns:r="http://schemas.openxmlformats.org/officeDocument/2006/relationships" id="261" r:id="Ra70616e4cd034560"/>
    <p:sldId xmlns:r="http://schemas.openxmlformats.org/officeDocument/2006/relationships" id="262" r:id="Rd65eaf78dd11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bafbba7984afb" /><Relationship Type="http://schemas.openxmlformats.org/officeDocument/2006/relationships/slide" Target="/ppt/slides/slide1.xml" Id="R13b27af4589e4b16" /><Relationship Type="http://schemas.openxmlformats.org/officeDocument/2006/relationships/slide" Target="/ppt/slides/slide2.xml" Id="R26424ccdbfb74216" /><Relationship Type="http://schemas.openxmlformats.org/officeDocument/2006/relationships/slide" Target="/ppt/slides/slide3.xml" Id="Ra1c2998ad7f24dc9" /><Relationship Type="http://schemas.openxmlformats.org/officeDocument/2006/relationships/slide" Target="/ppt/slides/slide4.xml" Id="R5570397c30c94a94" /><Relationship Type="http://schemas.openxmlformats.org/officeDocument/2006/relationships/slide" Target="/ppt/slides/slide5.xml" Id="R84eed82525a24202" /><Relationship Type="http://schemas.openxmlformats.org/officeDocument/2006/relationships/slide" Target="/ppt/slides/slide6.xml" Id="Ra70616e4cd034560" /><Relationship Type="http://schemas.openxmlformats.org/officeDocument/2006/relationships/slide" Target="/ppt/slides/slide7.xml" Id="Rd65eaf78dd11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84c1339af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5f7428324495" /><Relationship Type="http://schemas.openxmlformats.org/officeDocument/2006/relationships/theme" Target="/ppt/slideMasters/theme/theme1.xml" Id="Rbcac88a43c7a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85f742832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339c53455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9391b58a2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1149d0012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dd559600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048f1495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6430d60c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71b2adcfa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15 877 587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15 914 873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REINERT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990 912 513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