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3954810af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862f0b85d4dd3"/>
  </p:sldMasterIdLst>
  <p:sldIdLst>
    <p:sldId xmlns:r="http://schemas.openxmlformats.org/officeDocument/2006/relationships" id="256" r:id="R36c4acdfbaf34351"/>
    <p:sldId xmlns:r="http://schemas.openxmlformats.org/officeDocument/2006/relationships" id="257" r:id="Rf924dc36bf7045e3"/>
    <p:sldId xmlns:r="http://schemas.openxmlformats.org/officeDocument/2006/relationships" id="258" r:id="Rbf025eda75bc464d"/>
    <p:sldId xmlns:r="http://schemas.openxmlformats.org/officeDocument/2006/relationships" id="259" r:id="Rec3392eb566d4ec4"/>
    <p:sldId xmlns:r="http://schemas.openxmlformats.org/officeDocument/2006/relationships" id="260" r:id="R215d7852a9d04533"/>
    <p:sldId xmlns:r="http://schemas.openxmlformats.org/officeDocument/2006/relationships" id="261" r:id="Rbf0bf5a20f84420f"/>
    <p:sldId xmlns:r="http://schemas.openxmlformats.org/officeDocument/2006/relationships" id="262" r:id="Rc401c859a86c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862f0b85d4dd3" /><Relationship Type="http://schemas.openxmlformats.org/officeDocument/2006/relationships/slide" Target="/ppt/slides/slide1.xml" Id="R36c4acdfbaf34351" /><Relationship Type="http://schemas.openxmlformats.org/officeDocument/2006/relationships/slide" Target="/ppt/slides/slide2.xml" Id="Rf924dc36bf7045e3" /><Relationship Type="http://schemas.openxmlformats.org/officeDocument/2006/relationships/slide" Target="/ppt/slides/slide3.xml" Id="Rbf025eda75bc464d" /><Relationship Type="http://schemas.openxmlformats.org/officeDocument/2006/relationships/slide" Target="/ppt/slides/slide4.xml" Id="Rec3392eb566d4ec4" /><Relationship Type="http://schemas.openxmlformats.org/officeDocument/2006/relationships/slide" Target="/ppt/slides/slide5.xml" Id="R215d7852a9d04533" /><Relationship Type="http://schemas.openxmlformats.org/officeDocument/2006/relationships/slide" Target="/ppt/slides/slide6.xml" Id="Rbf0bf5a20f84420f" /><Relationship Type="http://schemas.openxmlformats.org/officeDocument/2006/relationships/slide" Target="/ppt/slides/slide7.xml" Id="Rc401c859a86c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0a126d966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61515640b4450" /><Relationship Type="http://schemas.openxmlformats.org/officeDocument/2006/relationships/theme" Target="/ppt/slideMasters/theme/theme1.xml" Id="R2de11311c41e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61515640b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87040312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1f00f810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47a4020e5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c1b11db85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b4711739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68f3c79b7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b52520a32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