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6c8a02a3d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407ef4bd84c42"/>
  </p:sldMasterIdLst>
  <p:sldIdLst>
    <p:sldId xmlns:r="http://schemas.openxmlformats.org/officeDocument/2006/relationships" id="256" r:id="R5247d764a1004593"/>
    <p:sldId xmlns:r="http://schemas.openxmlformats.org/officeDocument/2006/relationships" id="257" r:id="R2e5e4dc2786c4e90"/>
    <p:sldId xmlns:r="http://schemas.openxmlformats.org/officeDocument/2006/relationships" id="258" r:id="Rd168347ede9b42c9"/>
    <p:sldId xmlns:r="http://schemas.openxmlformats.org/officeDocument/2006/relationships" id="259" r:id="R099de077daad4550"/>
    <p:sldId xmlns:r="http://schemas.openxmlformats.org/officeDocument/2006/relationships" id="260" r:id="Reb598649033f4a23"/>
    <p:sldId xmlns:r="http://schemas.openxmlformats.org/officeDocument/2006/relationships" id="261" r:id="R2bd16c85ba0e470e"/>
    <p:sldId xmlns:r="http://schemas.openxmlformats.org/officeDocument/2006/relationships" id="262" r:id="R6f94211fa658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407ef4bd84c42" /><Relationship Type="http://schemas.openxmlformats.org/officeDocument/2006/relationships/slide" Target="/ppt/slides/slide1.xml" Id="R5247d764a1004593" /><Relationship Type="http://schemas.openxmlformats.org/officeDocument/2006/relationships/slide" Target="/ppt/slides/slide2.xml" Id="R2e5e4dc2786c4e90" /><Relationship Type="http://schemas.openxmlformats.org/officeDocument/2006/relationships/slide" Target="/ppt/slides/slide3.xml" Id="Rd168347ede9b42c9" /><Relationship Type="http://schemas.openxmlformats.org/officeDocument/2006/relationships/slide" Target="/ppt/slides/slide4.xml" Id="R099de077daad4550" /><Relationship Type="http://schemas.openxmlformats.org/officeDocument/2006/relationships/slide" Target="/ppt/slides/slide5.xml" Id="Reb598649033f4a23" /><Relationship Type="http://schemas.openxmlformats.org/officeDocument/2006/relationships/slide" Target="/ppt/slides/slide6.xml" Id="R2bd16c85ba0e470e" /><Relationship Type="http://schemas.openxmlformats.org/officeDocument/2006/relationships/slide" Target="/ppt/slides/slide7.xml" Id="R6f94211fa658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d5092d2bd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417ae4504d07" /><Relationship Type="http://schemas.openxmlformats.org/officeDocument/2006/relationships/theme" Target="/ppt/slideMasters/theme/theme1.xml" Id="R5aa912256ceb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9417ae450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7aa2c665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3c7feb51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7b09b120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eeb2d079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a2b13daf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ca7d624f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afe75d2e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