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d32104f28c43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3ebd3025894dd0"/>
  </p:sldMasterIdLst>
  <p:sldIdLst>
    <p:sldId xmlns:r="http://schemas.openxmlformats.org/officeDocument/2006/relationships" id="256" r:id="R15ff20009fc54187"/>
    <p:sldId xmlns:r="http://schemas.openxmlformats.org/officeDocument/2006/relationships" id="257" r:id="R1d43a0ed667e4539"/>
    <p:sldId xmlns:r="http://schemas.openxmlformats.org/officeDocument/2006/relationships" id="258" r:id="R40ad51e791d34994"/>
    <p:sldId xmlns:r="http://schemas.openxmlformats.org/officeDocument/2006/relationships" id="259" r:id="R23617fc9ade249be"/>
    <p:sldId xmlns:r="http://schemas.openxmlformats.org/officeDocument/2006/relationships" id="260" r:id="R1020bada803d4352"/>
    <p:sldId xmlns:r="http://schemas.openxmlformats.org/officeDocument/2006/relationships" id="261" r:id="R794477a7028d4c3c"/>
    <p:sldId xmlns:r="http://schemas.openxmlformats.org/officeDocument/2006/relationships" id="262" r:id="R08089ae927bf4b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3ebd3025894dd0" /><Relationship Type="http://schemas.openxmlformats.org/officeDocument/2006/relationships/slide" Target="/ppt/slides/slide1.xml" Id="R15ff20009fc54187" /><Relationship Type="http://schemas.openxmlformats.org/officeDocument/2006/relationships/slide" Target="/ppt/slides/slide2.xml" Id="R1d43a0ed667e4539" /><Relationship Type="http://schemas.openxmlformats.org/officeDocument/2006/relationships/slide" Target="/ppt/slides/slide3.xml" Id="R40ad51e791d34994" /><Relationship Type="http://schemas.openxmlformats.org/officeDocument/2006/relationships/slide" Target="/ppt/slides/slide4.xml" Id="R23617fc9ade249be" /><Relationship Type="http://schemas.openxmlformats.org/officeDocument/2006/relationships/slide" Target="/ppt/slides/slide5.xml" Id="R1020bada803d4352" /><Relationship Type="http://schemas.openxmlformats.org/officeDocument/2006/relationships/slide" Target="/ppt/slides/slide6.xml" Id="R794477a7028d4c3c" /><Relationship Type="http://schemas.openxmlformats.org/officeDocument/2006/relationships/slide" Target="/ppt/slides/slide7.xml" Id="R08089ae927bf4b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12ac2f63ac41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cffbe52114680" /><Relationship Type="http://schemas.openxmlformats.org/officeDocument/2006/relationships/theme" Target="/ppt/slideMasters/theme/theme1.xml" Id="Re2ec6013f4aa49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5cffbe521146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9925b1a9748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43f1bab0141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70af617374f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e602f900540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b64dea8d144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3dba089f749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83dacce8c43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SØRAUNET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SØRAUNET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SØRAUNET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SØRAUNET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SØRAUNET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SØRAUNET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328 330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10 318 706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17 439 906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23 237 525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SØRAUNET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VENNATRØ SØRAUNET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SØRAUNET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Fastings gate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vegardvs@hotmail.com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991 050 744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SØRAUNET INVEST AS</a:t>
            </a:r>
          </a:p>
        </p:txBody>
      </p:sp>
    </p:spTree>
  </p:cSld>
  <p:clrMapOvr>
    <a:masterClrMapping xmlns:a="http://schemas.openxmlformats.org/drawingml/2006/main"/>
  </p:clrMapOvr>
</p:sld>
</file>